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/>
    <p:restoredTop sz="96181"/>
  </p:normalViewPr>
  <p:slideViewPr>
    <p:cSldViewPr snapToGrid="0" snapToObjects="1">
      <p:cViewPr varScale="1">
        <p:scale>
          <a:sx n="123" d="100"/>
          <a:sy n="123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742F0-F191-904A-84BE-9FF4C2644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0136F3-C8F2-1A40-BCBD-55588896E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DC54D-EF55-3F46-AA58-B5F5DFA9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8752-D25F-1047-A69B-4D7E391C5120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67C6F-DC09-EE46-BE58-EB0E6E92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17AC1-F431-4045-B992-C1C7D75B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9C37-434D-BA4E-BEA1-172919C87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8BF26-0809-7944-AB1B-4B8D8235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224AE-795D-5941-AD2C-0B9305EF1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F47AB-014D-7C4A-BF2B-F874D10E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8752-D25F-1047-A69B-4D7E391C5120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9EC6F-1B49-2348-881A-D739803C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71582-7186-E94B-B1FE-2BFEEDF2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9C37-434D-BA4E-BEA1-172919C87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F9D742-6B71-C145-BBCE-AF58AB548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C93C3B-5B2E-BF48-9E7F-38F5D132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17795-1467-6349-BB76-4563822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8752-D25F-1047-A69B-4D7E391C5120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C712F-2F64-ED43-8D96-1A7D60E3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75358-D87C-5046-97B0-FE28CA22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9C37-434D-BA4E-BEA1-172919C87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848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560C4-1825-D547-ABBA-2C294363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43C06-E0D6-5349-BA44-DBED5163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110B7-08AE-544C-8A44-CFFFF4CC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8752-D25F-1047-A69B-4D7E391C5120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FA167-36F7-7C45-941F-E3A19432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A661C-A816-7C41-8F1D-AF0A3228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9C37-434D-BA4E-BEA1-172919C87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13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FC482-3FA0-BF44-9AF3-A5C5E830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DE47C1-85DF-1D4D-A637-F06ACEB3C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57782-A302-D14A-B134-64BB71C8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8752-D25F-1047-A69B-4D7E391C5120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4A69-EC3E-AA4B-8820-5BFE8CF0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B6609-B812-F644-AE12-DC4F4C65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9C37-434D-BA4E-BEA1-172919C87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C021F-D6D6-1745-8041-BB32C8D0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692C6-A6DF-9B4C-AF06-F414300DB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66A8E9-6B6B-AF43-BD97-A614F9421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BED65B-3008-D544-AE51-05B2398A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8752-D25F-1047-A69B-4D7E391C5120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8256E-9AB7-244B-856D-EE23D02B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F29042-BB04-D346-A32F-5E1CD2AA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9C37-434D-BA4E-BEA1-172919C87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025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82B17-DC0C-EC4B-B529-8DB0A76E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20C5A-4308-3344-B0B4-EAD0A8DFB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19779E-1355-8943-8C79-E36EAE5D8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AE3D79-D68F-3945-B20F-70419A34E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BB3DC5-2C9A-B948-8D4F-E02B5503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AEEBAA-1DD9-9748-ACD5-A8C2D1DC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8752-D25F-1047-A69B-4D7E391C5120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724354-B781-8C4D-84DB-6E960A7A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79058C-E8E4-264D-BAC2-5EB966A5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9C37-434D-BA4E-BEA1-172919C87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55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B5DA-FE38-3741-9CD6-1A113EBB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0372CB-97CF-384A-A17E-D7683A92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8752-D25F-1047-A69B-4D7E391C5120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425FD6-985D-4F46-BBCA-91A8B34F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F80678-B41E-7B48-B112-3540610F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9C37-434D-BA4E-BEA1-172919C87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9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814917-9E2A-1A4D-8F0B-F449461A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8752-D25F-1047-A69B-4D7E391C5120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76334-D708-164B-88B2-9923901B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F76AD7-163F-AE47-8C31-594E89BC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9C37-434D-BA4E-BEA1-172919C87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17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895E1-D86F-E64C-A2B9-01101A7A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A00EC-8C06-4F40-9083-1A01211B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35F52-AF54-9140-A58A-7DE773443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21B4B-A10E-5646-A27C-42A01EAE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8752-D25F-1047-A69B-4D7E391C5120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F30C9-712D-3B4A-922B-AAF01AA8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E8AF4B-E273-3045-A92D-2EB5A3DA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9C37-434D-BA4E-BEA1-172919C87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82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B420A-B2CF-AC46-B48E-4D5A912B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D7E416-7134-0542-9FBC-9661735AB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0BB60A-2026-264E-AD80-FD5EE7050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8E0DB1-2543-7043-ACA9-001AF311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8752-D25F-1047-A69B-4D7E391C5120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160F2-49B5-4349-A914-87D3BA23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AE8B9-83D1-354D-B2E2-03AE1743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9C37-434D-BA4E-BEA1-172919C87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8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5C2DF5-14C7-0F40-9386-ED0F9569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E612B7-B38B-FB40-B9A5-FBE5E819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EA3F4-CFEE-9842-95D7-15179633D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08752-D25F-1047-A69B-4D7E391C5120}" type="datetimeFigureOut">
              <a:rPr kumimoji="1" lang="zh-CN" altLang="en-US" smtClean="0"/>
              <a:t>2022/11/20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C7CFC-FDC6-7E42-8E77-999869253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0EE62-6668-E64E-991A-BFEB68785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9C37-434D-BA4E-BEA1-172919C879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72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3293C-D673-F547-9D41-C4C9E0CF9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/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1FE46F-837A-6B4C-A20D-DAC8C21CB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b="1" dirty="0"/>
              <a:t>Lab9</a:t>
            </a:r>
            <a:r>
              <a:rPr kumimoji="1" lang="zh-CN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83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61662-CE6C-CA44-8A6A-57414D20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问题一：保持二叉搜索树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8835E8-4C8F-BB47-BA54-BE40B6755907}"/>
              </a:ext>
            </a:extLst>
          </p:cNvPr>
          <p:cNvSpPr txBox="1"/>
          <p:nvPr/>
        </p:nvSpPr>
        <p:spPr>
          <a:xfrm>
            <a:off x="838200" y="5996407"/>
            <a:ext cx="949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PingFangSC" panose="020B0400000000000000" pitchFamily="34" charset="-122"/>
                <a:ea typeface="PingFangSC" panose="020B0400000000000000" pitchFamily="34" charset="-122"/>
              </a:rPr>
              <a:t>完成题目后，编写一个函数，使其能够把层序遍历的数组转换为一个二叉树。（用于测试） </a:t>
            </a:r>
            <a:endParaRPr lang="zh-CN" altLang="en-US" dirty="0">
              <a:effectLst/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5E05DF-74E4-224A-9FE5-52025BE1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5514"/>
            <a:ext cx="10515600" cy="244750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E8EC69E-12DF-E648-92E1-FB703B6D5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171" y="3429000"/>
            <a:ext cx="3420021" cy="24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4A1795-0882-B148-BF2A-E21D40EAC357}"/>
              </a:ext>
            </a:extLst>
          </p:cNvPr>
          <p:cNvSpPr txBox="1"/>
          <p:nvPr/>
        </p:nvSpPr>
        <p:spPr>
          <a:xfrm>
            <a:off x="838200" y="6365739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代码见</a:t>
            </a:r>
            <a:r>
              <a:rPr kumimoji="1" lang="en-US" altLang="zh-CN" dirty="0"/>
              <a:t> lab9-1.cpp </a:t>
            </a:r>
            <a:r>
              <a:rPr kumimoji="1" lang="zh-CN" altLang="en-US" dirty="0"/>
              <a:t>和 </a:t>
            </a:r>
            <a:r>
              <a:rPr kumimoji="1" lang="en-US" altLang="zh-CN" dirty="0"/>
              <a:t>vector2tree.hpp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00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AC991-5EB3-9D4E-8310-5AFE169B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/>
              <a:t>问题二：二叉搜索树的平衡转换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9691D5-7DFC-C84D-86AD-7CB5C4392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5902"/>
            <a:ext cx="10580351" cy="333888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177571-CAE4-D14E-A1D0-08777F9B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865" y="3922784"/>
            <a:ext cx="3681663" cy="235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40D695B-7005-F343-87EB-E4675D3B8A47}"/>
              </a:ext>
            </a:extLst>
          </p:cNvPr>
          <p:cNvSpPr txBox="1"/>
          <p:nvPr/>
        </p:nvSpPr>
        <p:spPr>
          <a:xfrm>
            <a:off x="834601" y="566556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代码见</a:t>
            </a:r>
            <a:r>
              <a:rPr kumimoji="1" lang="en-US" altLang="zh-CN" dirty="0"/>
              <a:t> lab9-2.cpp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90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1BE61-E25F-5641-8713-A7A96AA1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lab9</a:t>
            </a:r>
            <a:r>
              <a:rPr kumimoji="1" lang="zh-CN" altLang="en-US" b="1" dirty="0"/>
              <a:t> 评分标准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BD654-916D-4045-8831-EC436566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ym typeface="+mn-ea"/>
              </a:rPr>
              <a:t>（每道题均为 </a:t>
            </a:r>
            <a:r>
              <a:rPr lang="en-US" altLang="zh-CN" sz="2000" dirty="0">
                <a:sym typeface="+mn-ea"/>
              </a:rPr>
              <a:t>10 </a:t>
            </a:r>
            <a:r>
              <a:rPr lang="zh-CN" altLang="en-US" sz="2000" dirty="0">
                <a:sym typeface="+mn-ea"/>
              </a:rPr>
              <a:t>分）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课堂助教检查（5 分）</a:t>
            </a:r>
            <a:endParaRPr lang="zh-CN" altLang="en-US" sz="2000" dirty="0"/>
          </a:p>
          <a:p>
            <a:pPr lvl="1"/>
            <a:r>
              <a:rPr lang="zh-CN" altLang="en-US" sz="2000" dirty="0">
                <a:sym typeface="+mn-ea"/>
              </a:rPr>
              <a:t>编译运行正常</a:t>
            </a:r>
            <a:endParaRPr lang="zh-CN" altLang="en-US" sz="2000" dirty="0"/>
          </a:p>
          <a:p>
            <a:pPr lvl="1"/>
            <a:r>
              <a:rPr lang="zh-CN" altLang="en-US" sz="2000" dirty="0">
                <a:sym typeface="+mn-ea"/>
              </a:rPr>
              <a:t>至少 </a:t>
            </a:r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 个测试用例</a:t>
            </a:r>
            <a:endParaRPr lang="zh-CN" altLang="en-US" sz="2000" dirty="0"/>
          </a:p>
          <a:p>
            <a:pPr lvl="1"/>
            <a:r>
              <a:rPr lang="zh-CN" altLang="en-US" sz="2000" dirty="0">
                <a:sym typeface="+mn-ea"/>
              </a:rPr>
              <a:t>可以描述清楚算法逻辑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提交代码文件（</a:t>
            </a:r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 分）</a:t>
            </a:r>
            <a:endParaRPr lang="zh-CN" altLang="en-US" sz="2000" dirty="0"/>
          </a:p>
          <a:p>
            <a:pPr lvl="1"/>
            <a:r>
              <a:rPr lang="zh-CN" altLang="en-US" sz="2000" dirty="0">
                <a:sym typeface="+mn-ea"/>
              </a:rPr>
              <a:t>提交到 </a:t>
            </a:r>
            <a:r>
              <a:rPr lang="en-US" altLang="zh-CN" sz="2000" dirty="0" err="1">
                <a:sym typeface="+mn-ea"/>
              </a:rPr>
              <a:t>elearning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平台</a:t>
            </a:r>
            <a:endParaRPr lang="zh-CN" altLang="en-US" sz="2000" dirty="0"/>
          </a:p>
          <a:p>
            <a:pPr lvl="1"/>
            <a:r>
              <a:rPr lang="zh-CN" altLang="en-US" sz="2000" dirty="0">
                <a:sym typeface="+mn-ea"/>
              </a:rPr>
              <a:t>编译运行正常</a:t>
            </a:r>
            <a:endParaRPr lang="zh-CN" altLang="en-US" sz="2000" dirty="0"/>
          </a:p>
          <a:p>
            <a:pPr lvl="1"/>
            <a:r>
              <a:rPr lang="zh-CN" altLang="en-US" sz="2000" dirty="0">
                <a:sym typeface="+mn-ea"/>
              </a:rPr>
              <a:t>有详细注释</a:t>
            </a:r>
            <a:endParaRPr lang="zh-CN" altLang="en-US" sz="2000" dirty="0"/>
          </a:p>
          <a:p>
            <a:pPr lvl="1"/>
            <a:r>
              <a:rPr lang="zh-CN" altLang="en-US" sz="2000" dirty="0">
                <a:sym typeface="+mn-ea"/>
              </a:rPr>
              <a:t>至少 </a:t>
            </a:r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 个测试用例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有优化或亮点（ 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 分）</a:t>
            </a:r>
            <a:endParaRPr lang="zh-CN" altLang="en-US" sz="1800" b="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130</Words>
  <Application>Microsoft Macintosh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PingFangSC</vt:lpstr>
      <vt:lpstr>Arial</vt:lpstr>
      <vt:lpstr>Office 主题​​</vt:lpstr>
      <vt:lpstr>数据结构</vt:lpstr>
      <vt:lpstr>问题一：保持二叉搜索树</vt:lpstr>
      <vt:lpstr>问题二：二叉搜索树的平衡转换</vt:lpstr>
      <vt:lpstr>lab9 评分标准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吴 帅宏</dc:creator>
  <cp:lastModifiedBy>吴 帅宏</cp:lastModifiedBy>
  <cp:revision>29</cp:revision>
  <dcterms:created xsi:type="dcterms:W3CDTF">2022-11-19T19:09:40Z</dcterms:created>
  <dcterms:modified xsi:type="dcterms:W3CDTF">2022-11-19T19:18:34Z</dcterms:modified>
</cp:coreProperties>
</file>