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数据结构实验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lab 6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6 </a:t>
            </a:r>
            <a:r>
              <a:rPr lang="zh-CN" altLang="en-US"/>
              <a:t>问题</a:t>
            </a:r>
            <a:r>
              <a:rPr lang="en-US" altLang="zh-CN"/>
              <a:t> 1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r>
                  <a:rPr lang="zh-CN" altLang="en-US"/>
                  <a:t>输入浮点数 </a:t>
                </a:r>
                <a:r>
                  <a:rPr lang="en-US" altLang="zh-CN"/>
                  <a:t>x </a:t>
                </a:r>
                <a:r>
                  <a:rPr lang="zh-CN" altLang="en-US"/>
                  <a:t>和整数 </a:t>
                </a:r>
                <a:r>
                  <a:rPr lang="en-US" altLang="zh-CN"/>
                  <a:t>n</a:t>
                </a:r>
                <a:endParaRPr lang="en-US" altLang="zh-CN"/>
              </a:p>
              <a:p>
                <a:r>
                  <a:rPr lang="zh-CN" altLang="en-US"/>
                  <a:t>输出 </a:t>
                </a:r>
                <a:r>
                  <a:rPr lang="en-US" altLang="zh-CN"/>
                  <a:t>x </a:t>
                </a:r>
                <a:r>
                  <a:rPr lang="zh-CN" altLang="en-US"/>
                  <a:t>的 </a:t>
                </a:r>
                <a:r>
                  <a:rPr lang="en-US" altLang="zh-CN"/>
                  <a:t>n </a:t>
                </a:r>
                <a:r>
                  <a:rPr lang="zh-CN" altLang="en-US"/>
                  <a:t>次幂，即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/>
              </a:p>
              <a:p>
                <a:pPr marL="457200" lvl="1" indent="0">
                  <a:buNone/>
                </a:pPr>
                <a:r>
                  <a:rPr lang="zh-CN" altLang="en-US"/>
                  <a:t>double myPow(double x, int n);</a:t>
                </a:r>
                <a:endParaRPr lang="zh-CN" altLang="en-US"/>
              </a:p>
              <a:p>
                <a:r>
                  <a:rPr lang="zh-CN" altLang="en-US"/>
                  <a:t>注</a:t>
                </a:r>
                <a:endParaRPr lang="zh-CN" altLang="en-US"/>
              </a:p>
              <a:p>
                <a:pPr lvl="1"/>
                <a:r>
                  <a:rPr lang="en-US" altLang="zh-CN"/>
                  <a:t>x </a:t>
                </a:r>
                <a:r>
                  <a:rPr lang="zh-CN" altLang="en-US"/>
                  <a:t>和 </a:t>
                </a:r>
                <a:r>
                  <a:rPr lang="en-US" altLang="zh-CN"/>
                  <a:t>n </a:t>
                </a:r>
                <a:r>
                  <a:rPr lang="zh-CN" altLang="en-US"/>
                  <a:t>都可能是负数</a:t>
                </a:r>
                <a:endParaRPr lang="zh-CN" altLang="en-US"/>
              </a:p>
              <a:p>
                <a:pPr lvl="1"/>
                <a:r>
                  <a:rPr lang="zh-CN" altLang="en-US"/>
                  <a:t>请注释详细的思路</a:t>
                </a:r>
                <a:endParaRPr lang="zh-CN" altLang="en-US"/>
              </a:p>
              <a:p>
                <a:pPr lvl="1"/>
                <a:r>
                  <a:rPr lang="zh-CN" altLang="en-US"/>
                  <a:t>不能使用 </a:t>
                </a:r>
                <a:r>
                  <a:rPr lang="en-US" altLang="zh-CN"/>
                  <a:t>#include&lt;cmath&gt; </a:t>
                </a:r>
                <a:r>
                  <a:rPr lang="zh-CN" altLang="en-US"/>
                  <a:t>或 </a:t>
                </a:r>
                <a:r>
                  <a:rPr lang="en-US" altLang="zh-CN"/>
                  <a:t>#include&lt;math.h&gt;</a:t>
                </a:r>
                <a:endParaRPr lang="en-US" altLang="zh-CN"/>
              </a:p>
              <a:p>
                <a:pPr lvl="0"/>
                <a:r>
                  <a:rPr lang="zh-CN" altLang="en-US"/>
                  <a:t>例</a:t>
                </a:r>
                <a:endParaRPr lang="zh-CN" altLang="en-US"/>
              </a:p>
              <a:p>
                <a:pPr lvl="1"/>
                <a:r>
                  <a:rPr lang="zh-CN" altLang="en-US" sz="2400"/>
                  <a:t>输入：</a:t>
                </a:r>
                <a:r>
                  <a:rPr lang="en-US" altLang="zh-CN" sz="2400"/>
                  <a:t>x = 2.1, n = 3</a:t>
                </a:r>
                <a:endParaRPr lang="en-US" altLang="zh-CN" sz="2400"/>
              </a:p>
              <a:p>
                <a:pPr lvl="1"/>
                <a:r>
                  <a:rPr lang="zh-CN" altLang="en-US" sz="2400"/>
                  <a:t>输出：</a:t>
                </a:r>
                <a:r>
                  <a:rPr lang="en-US" altLang="zh-CN" sz="2400"/>
                  <a:t>9.261</a:t>
                </a:r>
                <a:endParaRPr lang="zh-CN" altLang="en-US"/>
              </a:p>
              <a:p>
                <a:pPr lvl="1"/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2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6 </a:t>
            </a:r>
            <a:r>
              <a:rPr lang="zh-CN" altLang="en-US"/>
              <a:t>问题</a:t>
            </a:r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输入一个字符串，由数字和大小写组成</a:t>
            </a:r>
            <a:endParaRPr lang="zh-CN" altLang="en-US"/>
          </a:p>
          <a:p>
            <a:r>
              <a:rPr lang="zh-CN" altLang="en-US"/>
              <a:t>将某个或某些字母转变大小写，得到新的字符串</a:t>
            </a:r>
            <a:endParaRPr lang="zh-CN" altLang="en-US"/>
          </a:p>
          <a:p>
            <a:r>
              <a:rPr lang="zh-CN" altLang="en-US"/>
              <a:t>输出所有可能的新字符串，任意顺序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vector&lt;string&gt; letterCasePermutation(string s);</a:t>
            </a:r>
            <a:endParaRPr lang="en-US" altLang="zh-CN"/>
          </a:p>
          <a:p>
            <a:r>
              <a:rPr lang="zh-CN" altLang="en-US"/>
              <a:t>例</a:t>
            </a:r>
            <a:endParaRPr lang="zh-CN" altLang="en-US"/>
          </a:p>
          <a:p>
            <a:pPr lvl="1"/>
            <a:r>
              <a:rPr lang="en-US" altLang="zh-CN"/>
              <a:t>输⼊："a1b2" </a:t>
            </a:r>
            <a:endParaRPr lang="en-US" altLang="zh-CN"/>
          </a:p>
          <a:p>
            <a:pPr lvl="1"/>
            <a:r>
              <a:rPr lang="en-US" altLang="zh-CN"/>
              <a:t>输出：["a1b2", "a1B2", "A1b2", "A1B2"]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6 </a:t>
            </a:r>
            <a:r>
              <a:rPr lang="zh-CN" altLang="en-US"/>
              <a:t>评分标准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（每道题均为 10 分）</a:t>
            </a:r>
            <a:endParaRPr lang="zh-CN" altLang="en-US"/>
          </a:p>
          <a:p>
            <a:pPr lvl="1"/>
            <a:r>
              <a:rPr lang="zh-CN" altLang="en-US"/>
              <a:t>课堂助教检查（5 分）</a:t>
            </a:r>
            <a:endParaRPr lang="zh-CN" altLang="en-US"/>
          </a:p>
          <a:p>
            <a:pPr lvl="2"/>
            <a:r>
              <a:rPr lang="zh-CN" altLang="en-US"/>
              <a:t>编译运行正常</a:t>
            </a:r>
            <a:endParaRPr lang="zh-CN" altLang="en-US"/>
          </a:p>
          <a:p>
            <a:pPr lvl="2"/>
            <a:r>
              <a:rPr lang="zh-CN" altLang="en-US"/>
              <a:t>至少 3 个测试用例</a:t>
            </a:r>
            <a:endParaRPr lang="zh-CN" altLang="en-US"/>
          </a:p>
          <a:p>
            <a:pPr lvl="2"/>
            <a:r>
              <a:rPr lang="zh-CN" altLang="en-US"/>
              <a:t>可以描述清楚算法逻辑</a:t>
            </a:r>
            <a:endParaRPr lang="zh-CN" altLang="en-US"/>
          </a:p>
          <a:p>
            <a:pPr lvl="1"/>
            <a:r>
              <a:rPr lang="zh-CN" altLang="en-US"/>
              <a:t>提交代码文件（</a:t>
            </a:r>
            <a:r>
              <a:rPr lang="en-US" altLang="zh-CN"/>
              <a:t>3</a:t>
            </a:r>
            <a:r>
              <a:rPr lang="zh-CN" altLang="en-US"/>
              <a:t> 分）</a:t>
            </a:r>
            <a:endParaRPr lang="zh-CN" altLang="en-US"/>
          </a:p>
          <a:p>
            <a:pPr lvl="2"/>
            <a:r>
              <a:rPr lang="zh-CN" altLang="en-US"/>
              <a:t>提交到 elearning 平台</a:t>
            </a:r>
            <a:endParaRPr lang="zh-CN" altLang="en-US"/>
          </a:p>
          <a:p>
            <a:pPr lvl="2"/>
            <a:r>
              <a:rPr lang="zh-CN" altLang="en-US"/>
              <a:t>编译运行正常</a:t>
            </a:r>
            <a:endParaRPr lang="zh-CN" altLang="en-US"/>
          </a:p>
          <a:p>
            <a:pPr lvl="2"/>
            <a:r>
              <a:rPr lang="zh-CN" altLang="en-US"/>
              <a:t>有详细注释</a:t>
            </a:r>
            <a:endParaRPr lang="zh-CN" altLang="en-US"/>
          </a:p>
          <a:p>
            <a:pPr lvl="2"/>
            <a:r>
              <a:rPr lang="zh-CN" altLang="en-US"/>
              <a:t>至少 3 个测试用例</a:t>
            </a:r>
            <a:endParaRPr lang="zh-CN" altLang="en-US"/>
          </a:p>
          <a:p>
            <a:pPr lvl="1"/>
            <a:r>
              <a:rPr lang="zh-CN" altLang="en-US"/>
              <a:t>有优化或亮点（ </a:t>
            </a:r>
            <a:r>
              <a:rPr lang="en-US" altLang="zh-CN" b="1"/>
              <a:t>2</a:t>
            </a:r>
            <a:r>
              <a:rPr lang="zh-CN" altLang="en-US"/>
              <a:t> 分）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WPS 演示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方正书宋_GBK</vt:lpstr>
      <vt:lpstr>Wingdings</vt:lpstr>
      <vt:lpstr>Cambria Math</vt:lpstr>
      <vt:lpstr>Kingsoft Math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宋体-简</vt:lpstr>
      <vt:lpstr>Office 主题</vt:lpstr>
      <vt:lpstr>数据结构 实验</vt:lpstr>
      <vt:lpstr>Lab 6 问题 1</vt:lpstr>
      <vt:lpstr>Lab 6 问题 2</vt:lpstr>
      <vt:lpstr>Lab 6 评分标准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kian</dc:creator>
  <cp:lastModifiedBy>kian</cp:lastModifiedBy>
  <cp:revision>9</cp:revision>
  <dcterms:created xsi:type="dcterms:W3CDTF">2022-10-21T04:58:52Z</dcterms:created>
  <dcterms:modified xsi:type="dcterms:W3CDTF">2022-10-21T04:58:52Z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