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25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0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108" y="7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B7C0A-FAA4-7D0A-BE9E-50AF29D1E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3A1010-B847-B128-E935-B1CCBAA1D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AB1865-7AC4-C270-63C5-EB2DEC625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3ECE-D717-4292-A06B-35A31A941552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5E2EBE-AFE2-3601-07EC-7D1F54420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1435AE-8A8C-2FD3-51C8-AF1096CDD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73D9-D143-42FB-A252-3A5919FA91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730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8DAE63-273F-D4EF-FF96-C07AA2860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7D066D-5647-AC17-5822-2D3F0FFFE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70DE67-379E-A7CA-DF0C-6FC2E2F7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3ECE-D717-4292-A06B-35A31A941552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071493-B207-062B-6411-709955D20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3EAA43-2D56-C985-1CBA-D6D65BA13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73D9-D143-42FB-A252-3A5919FA91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79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7F334D-01FB-4047-9522-814FB184A6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C1A13D-1B95-4BD5-65C0-DF1C17BC5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E4F32F-1D81-38B4-ABE9-DDE3E9008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3ECE-D717-4292-A06B-35A31A941552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FEDABE-48B6-A705-5501-BA571CAC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914F62-3B50-87C9-5E02-2F07962C0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73D9-D143-42FB-A252-3A5919FA91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19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68713-DA3C-0087-47D5-05E153ED3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7EAD7A-6C8D-133C-ED19-1BD425242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7BA8E7-03AF-22AB-0460-F6EDBE761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3ECE-D717-4292-A06B-35A31A941552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008139-95F8-F82D-587D-44F89FA87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FBCB0C-C60B-167B-ADBD-631D2CA5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73D9-D143-42FB-A252-3A5919FA91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031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4815F-D411-62B1-FF7B-514CBEB31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CB7678-DF0F-DD85-3F19-12362135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9B63D2-A9DD-0A76-12AA-210643DBA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3ECE-D717-4292-A06B-35A31A941552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C7CF7F-323F-9776-47EE-9F95A549B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EC846C-1D6D-CDB2-A225-318033D1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73D9-D143-42FB-A252-3A5919FA91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112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4B994-3207-7BBA-946D-AB27B1FBF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F02692-7E0A-DDF1-C2A8-B76370484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412E87-B461-690E-3A56-102AB4E76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BF3EE6-B65B-A361-A7D8-1FD6DC73B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3ECE-D717-4292-A06B-35A31A941552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3CB92C-02FF-BAF9-53E9-631B0DA2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E9E22C-CF8A-07F5-FF36-BB0F8A7D7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73D9-D143-42FB-A252-3A5919FA91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422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D0A99F-8A26-DA1A-F677-3F547829B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25A403-6832-3BDE-059E-6430F3BD8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B83456-0B4B-66F3-4704-7C8E09EB4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21B6F1-E656-90FE-AC7A-DA8AEECCCA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5DD3F4-1750-A2DC-6844-C3B12294E5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D8935C-9185-8EE9-029C-B26DA82BB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3ECE-D717-4292-A06B-35A31A941552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5A3DA5-D82E-253D-6676-5A72AC926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A0CCB6-6DCB-97A8-7DD2-533005C18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73D9-D143-42FB-A252-3A5919FA91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661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D9532-1A8E-23B0-5097-6706C8E67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AAD223-DE8F-AEFC-6454-938711F47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3ECE-D717-4292-A06B-35A31A941552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4CF818-04EB-5765-BCCB-24215932C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9F367A-7214-695E-F88E-1A18946CB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73D9-D143-42FB-A252-3A5919FA91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384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F5F01A-B731-F2E4-0957-85AAB88AD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3ECE-D717-4292-A06B-35A31A941552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B4CA88-9AF0-6A6C-E64A-37E54065B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075028-B5CF-B97B-1B59-EAE2F3C7A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73D9-D143-42FB-A252-3A5919FA91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50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CC51A-964C-76E1-6EAA-62944F50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38C83A-3463-ABC0-2FE6-4F2E74761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24E7B3-6A07-1CD2-C1E6-869CC28C2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43D4C0-6B2A-6731-F473-61B8F84A4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3ECE-D717-4292-A06B-35A31A941552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40D912-6FC8-0200-1A0B-D4D74CF3C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5180D7-6764-304F-FC03-C111F38CB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73D9-D143-42FB-A252-3A5919FA91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80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63BBE-9C05-8386-8DB2-D3E4C4014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D18726-5918-73B9-2836-6065A556DB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8F2434-1A8B-11E5-5778-3EAD2C5D5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4F5BE8-8F78-F34A-76AF-EE5720FCE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3ECE-D717-4292-A06B-35A31A941552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806493-2E8B-D9CA-7EBD-B097490A6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301ECA-11F7-6305-92DE-5594CCBD3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73D9-D143-42FB-A252-3A5919FA91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041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20D883-0B45-5507-897B-5AA1C7EBE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3DA0C0-5EB6-12FA-4B2D-F03BDC7D2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9BA510-93CC-4586-A792-860582277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F3ECE-D717-4292-A06B-35A31A941552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C26F9E-DE4C-F6B2-2D3F-4A0C2FD104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BAD740-7886-F4EB-DECA-6D3C6DE7B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773D9-D143-42FB-A252-3A5919FA91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963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978FC-F3A1-5590-A437-3BB45D9CC2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E4A029-8269-05EB-C33E-6F41C7CD7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3174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B97AF80-7175-F3C1-D142-C6980ACF9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9601"/>
            <a:ext cx="4629796" cy="625879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229A4D2-A9CB-9CC5-D629-5ABC50C5C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206" y="-174172"/>
            <a:ext cx="35823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03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54AD229-59E0-BB59-8E6A-F437FC254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81" y="-1"/>
            <a:ext cx="3794124" cy="685800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CC4BF2D6-0DD9-B3CD-72DB-D1A5543CB3EC}"/>
              </a:ext>
            </a:extLst>
          </p:cNvPr>
          <p:cNvGrpSpPr/>
          <p:nvPr/>
        </p:nvGrpSpPr>
        <p:grpSpPr>
          <a:xfrm>
            <a:off x="5135693" y="-1284224"/>
            <a:ext cx="4620270" cy="8535591"/>
            <a:chOff x="5135693" y="-1284224"/>
            <a:chExt cx="4620270" cy="8535591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34358CF-87C2-9AAF-3DF9-195ACD812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35693" y="-1284224"/>
              <a:ext cx="4620270" cy="5572903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D47A44E2-7CAB-6BCB-9485-DABB46957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35693" y="4257817"/>
              <a:ext cx="4620270" cy="2993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8893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28D7B56C-1161-14FA-37B9-3A9631D6115E}"/>
              </a:ext>
            </a:extLst>
          </p:cNvPr>
          <p:cNvSpPr/>
          <p:nvPr/>
        </p:nvSpPr>
        <p:spPr>
          <a:xfrm>
            <a:off x="5751741" y="446047"/>
            <a:ext cx="688518" cy="63933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997D994-4CC7-428F-AE3F-5AF69B252CB0}"/>
              </a:ext>
            </a:extLst>
          </p:cNvPr>
          <p:cNvSpPr/>
          <p:nvPr/>
        </p:nvSpPr>
        <p:spPr>
          <a:xfrm>
            <a:off x="4131523" y="1408772"/>
            <a:ext cx="684514" cy="6356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3A217C4A-754E-26C8-B0F7-71CDFE3182A4}"/>
              </a:ext>
            </a:extLst>
          </p:cNvPr>
          <p:cNvSpPr/>
          <p:nvPr/>
        </p:nvSpPr>
        <p:spPr>
          <a:xfrm>
            <a:off x="3166575" y="1405054"/>
            <a:ext cx="656433" cy="6393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9273F0BA-0297-E4AA-A92A-AF778660DD07}"/>
              </a:ext>
            </a:extLst>
          </p:cNvPr>
          <p:cNvSpPr/>
          <p:nvPr/>
        </p:nvSpPr>
        <p:spPr>
          <a:xfrm>
            <a:off x="5124552" y="1408772"/>
            <a:ext cx="684514" cy="6356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286871E6-45EC-33E2-AD4F-8B3F2EF14689}"/>
              </a:ext>
            </a:extLst>
          </p:cNvPr>
          <p:cNvSpPr/>
          <p:nvPr/>
        </p:nvSpPr>
        <p:spPr>
          <a:xfrm>
            <a:off x="7087729" y="1408771"/>
            <a:ext cx="684514" cy="6356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4170335-2E0F-2291-0717-B90B45D2A114}"/>
              </a:ext>
            </a:extLst>
          </p:cNvPr>
          <p:cNvSpPr/>
          <p:nvPr/>
        </p:nvSpPr>
        <p:spPr>
          <a:xfrm>
            <a:off x="6120181" y="1405053"/>
            <a:ext cx="656433" cy="6393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3699EAB6-8F52-8258-CA54-3980960F64BE}"/>
              </a:ext>
            </a:extLst>
          </p:cNvPr>
          <p:cNvSpPr/>
          <p:nvPr/>
        </p:nvSpPr>
        <p:spPr>
          <a:xfrm>
            <a:off x="2633542" y="2676293"/>
            <a:ext cx="684514" cy="6356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A97681D3-CF15-5CDE-943F-D5E85048ED9C}"/>
              </a:ext>
            </a:extLst>
          </p:cNvPr>
          <p:cNvSpPr/>
          <p:nvPr/>
        </p:nvSpPr>
        <p:spPr>
          <a:xfrm>
            <a:off x="5124552" y="2676293"/>
            <a:ext cx="684514" cy="6356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38EDB62E-2B09-EA95-DEC9-895CBB5BB6C3}"/>
              </a:ext>
            </a:extLst>
          </p:cNvPr>
          <p:cNvSpPr/>
          <p:nvPr/>
        </p:nvSpPr>
        <p:spPr>
          <a:xfrm>
            <a:off x="6254664" y="2672574"/>
            <a:ext cx="884505" cy="65048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BC2CDD10-5624-5B1A-D31A-61C4552B9DDF}"/>
              </a:ext>
            </a:extLst>
          </p:cNvPr>
          <p:cNvSpPr/>
          <p:nvPr/>
        </p:nvSpPr>
        <p:spPr>
          <a:xfrm>
            <a:off x="7213951" y="2672574"/>
            <a:ext cx="884505" cy="6356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EB14070-32B9-456D-6FB1-F765FB6CAA13}"/>
              </a:ext>
            </a:extLst>
          </p:cNvPr>
          <p:cNvSpPr/>
          <p:nvPr/>
        </p:nvSpPr>
        <p:spPr>
          <a:xfrm>
            <a:off x="8444040" y="2672574"/>
            <a:ext cx="884505" cy="6393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L16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251E2C6E-62FF-7AEB-E5C8-FBB850215C89}"/>
              </a:ext>
            </a:extLst>
          </p:cNvPr>
          <p:cNvSpPr/>
          <p:nvPr/>
        </p:nvSpPr>
        <p:spPr>
          <a:xfrm>
            <a:off x="2015714" y="4746697"/>
            <a:ext cx="656433" cy="6393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D368BFA5-5925-C466-2868-859AC14063F3}"/>
              </a:ext>
            </a:extLst>
          </p:cNvPr>
          <p:cNvSpPr/>
          <p:nvPr/>
        </p:nvSpPr>
        <p:spPr>
          <a:xfrm>
            <a:off x="2013182" y="3711495"/>
            <a:ext cx="684514" cy="6356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6F6A7BCB-48A3-8E5D-C568-6C439CBD742C}"/>
              </a:ext>
            </a:extLst>
          </p:cNvPr>
          <p:cNvSpPr/>
          <p:nvPr/>
        </p:nvSpPr>
        <p:spPr>
          <a:xfrm>
            <a:off x="3823008" y="4754135"/>
            <a:ext cx="684514" cy="6356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257DE4BD-33BA-938F-9E68-84DCFAF4922D}"/>
              </a:ext>
            </a:extLst>
          </p:cNvPr>
          <p:cNvSpPr/>
          <p:nvPr/>
        </p:nvSpPr>
        <p:spPr>
          <a:xfrm>
            <a:off x="3823008" y="3711495"/>
            <a:ext cx="684514" cy="6356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548A5B56-5BF3-4849-9D35-6B30CED61386}"/>
              </a:ext>
            </a:extLst>
          </p:cNvPr>
          <p:cNvSpPr/>
          <p:nvPr/>
        </p:nvSpPr>
        <p:spPr>
          <a:xfrm>
            <a:off x="5151238" y="3709633"/>
            <a:ext cx="684514" cy="6356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E4B658F3-CDB3-25F7-CF58-AF2EF6601E6D}"/>
              </a:ext>
            </a:extLst>
          </p:cNvPr>
          <p:cNvSpPr/>
          <p:nvPr/>
        </p:nvSpPr>
        <p:spPr>
          <a:xfrm>
            <a:off x="7598938" y="3815574"/>
            <a:ext cx="884506" cy="6244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CDA81019-7F6E-A4BA-34A9-E0BFDF135BC5}"/>
              </a:ext>
            </a:extLst>
          </p:cNvPr>
          <p:cNvSpPr/>
          <p:nvPr/>
        </p:nvSpPr>
        <p:spPr>
          <a:xfrm>
            <a:off x="8758215" y="3783979"/>
            <a:ext cx="976679" cy="6244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N13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9FCCA195-1F5B-5052-3434-8901DE7D074D}"/>
              </a:ext>
            </a:extLst>
          </p:cNvPr>
          <p:cNvSpPr/>
          <p:nvPr/>
        </p:nvSpPr>
        <p:spPr>
          <a:xfrm>
            <a:off x="3927841" y="2683724"/>
            <a:ext cx="656433" cy="6393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90D28E5-DB6B-85FA-7DBA-EBC7D7663803}"/>
              </a:ext>
            </a:extLst>
          </p:cNvPr>
          <p:cNvCxnSpPr>
            <a:cxnSpLocks/>
            <a:stCxn id="8" idx="4"/>
            <a:endCxn id="23" idx="0"/>
          </p:cNvCxnSpPr>
          <p:nvPr/>
        </p:nvCxnSpPr>
        <p:spPr>
          <a:xfrm flipH="1">
            <a:off x="2975799" y="2044391"/>
            <a:ext cx="1497981" cy="6319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E416C7E-1B2C-61E3-96FB-F7CCDD843B55}"/>
              </a:ext>
            </a:extLst>
          </p:cNvPr>
          <p:cNvCxnSpPr>
            <a:cxnSpLocks/>
            <a:stCxn id="8" idx="4"/>
            <a:endCxn id="37" idx="0"/>
          </p:cNvCxnSpPr>
          <p:nvPr/>
        </p:nvCxnSpPr>
        <p:spPr>
          <a:xfrm flipH="1">
            <a:off x="4256058" y="2044391"/>
            <a:ext cx="217722" cy="639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0725BFC-CA8F-DA31-21D4-94596A3E3DAF}"/>
              </a:ext>
            </a:extLst>
          </p:cNvPr>
          <p:cNvCxnSpPr>
            <a:cxnSpLocks/>
            <a:stCxn id="8" idx="4"/>
            <a:endCxn id="37" idx="0"/>
          </p:cNvCxnSpPr>
          <p:nvPr/>
        </p:nvCxnSpPr>
        <p:spPr>
          <a:xfrm flipH="1">
            <a:off x="4256058" y="2044391"/>
            <a:ext cx="217722" cy="6393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B71AD20B-95AF-E814-C0E0-E969849DB5D3}"/>
              </a:ext>
            </a:extLst>
          </p:cNvPr>
          <p:cNvCxnSpPr>
            <a:cxnSpLocks/>
            <a:stCxn id="23" idx="4"/>
            <a:endCxn id="31" idx="0"/>
          </p:cNvCxnSpPr>
          <p:nvPr/>
        </p:nvCxnSpPr>
        <p:spPr>
          <a:xfrm flipH="1">
            <a:off x="2355439" y="3311912"/>
            <a:ext cx="620360" cy="3995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98C12080-C0A3-60E8-BD00-2AAD77ED8E93}"/>
              </a:ext>
            </a:extLst>
          </p:cNvPr>
          <p:cNvCxnSpPr>
            <a:cxnSpLocks/>
            <a:stCxn id="23" idx="4"/>
            <a:endCxn id="33" idx="0"/>
          </p:cNvCxnSpPr>
          <p:nvPr/>
        </p:nvCxnSpPr>
        <p:spPr>
          <a:xfrm>
            <a:off x="2975799" y="3311912"/>
            <a:ext cx="1189466" cy="3995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6E6522DA-567E-CD9D-E755-0F053ADD6277}"/>
              </a:ext>
            </a:extLst>
          </p:cNvPr>
          <p:cNvCxnSpPr>
            <a:cxnSpLocks/>
            <a:stCxn id="33" idx="4"/>
            <a:endCxn id="32" idx="0"/>
          </p:cNvCxnSpPr>
          <p:nvPr/>
        </p:nvCxnSpPr>
        <p:spPr>
          <a:xfrm>
            <a:off x="4165265" y="4347114"/>
            <a:ext cx="0" cy="4070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F70B554D-94ED-BC23-28DB-51235BF65300}"/>
              </a:ext>
            </a:extLst>
          </p:cNvPr>
          <p:cNvCxnSpPr>
            <a:cxnSpLocks/>
            <a:stCxn id="31" idx="4"/>
            <a:endCxn id="30" idx="0"/>
          </p:cNvCxnSpPr>
          <p:nvPr/>
        </p:nvCxnSpPr>
        <p:spPr>
          <a:xfrm flipH="1">
            <a:off x="2343931" y="4347114"/>
            <a:ext cx="11508" cy="3995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椭圆 60">
            <a:extLst>
              <a:ext uri="{FF2B5EF4-FFF2-40B4-BE49-F238E27FC236}">
                <a16:creationId xmlns:a16="http://schemas.microsoft.com/office/drawing/2014/main" id="{86FD065C-B688-42C8-E0F7-8CE145DF6984}"/>
              </a:ext>
            </a:extLst>
          </p:cNvPr>
          <p:cNvSpPr/>
          <p:nvPr/>
        </p:nvSpPr>
        <p:spPr>
          <a:xfrm>
            <a:off x="900545" y="4754135"/>
            <a:ext cx="656433" cy="6393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15CA8EF1-723D-4BAB-2351-2790BF64D3FE}"/>
              </a:ext>
            </a:extLst>
          </p:cNvPr>
          <p:cNvCxnSpPr>
            <a:cxnSpLocks/>
            <a:stCxn id="31" idx="4"/>
            <a:endCxn id="61" idx="0"/>
          </p:cNvCxnSpPr>
          <p:nvPr/>
        </p:nvCxnSpPr>
        <p:spPr>
          <a:xfrm flipH="1">
            <a:off x="1228762" y="4347114"/>
            <a:ext cx="1126677" cy="4070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0CFE9AF4-C1CB-D5BA-A5F0-16B2D1B161EA}"/>
              </a:ext>
            </a:extLst>
          </p:cNvPr>
          <p:cNvSpPr/>
          <p:nvPr/>
        </p:nvSpPr>
        <p:spPr>
          <a:xfrm>
            <a:off x="2986051" y="4778293"/>
            <a:ext cx="656433" cy="6393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BCEAD721-6E3F-E88F-2124-A1AD61263EC1}"/>
              </a:ext>
            </a:extLst>
          </p:cNvPr>
          <p:cNvCxnSpPr>
            <a:cxnSpLocks/>
            <a:stCxn id="33" idx="4"/>
            <a:endCxn id="65" idx="0"/>
          </p:cNvCxnSpPr>
          <p:nvPr/>
        </p:nvCxnSpPr>
        <p:spPr>
          <a:xfrm flipH="1">
            <a:off x="3314268" y="4347114"/>
            <a:ext cx="850997" cy="43117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1505AD00-C387-7354-B76C-F264B9DAB152}"/>
              </a:ext>
            </a:extLst>
          </p:cNvPr>
          <p:cNvSpPr/>
          <p:nvPr/>
        </p:nvSpPr>
        <p:spPr>
          <a:xfrm>
            <a:off x="4933797" y="4813610"/>
            <a:ext cx="656433" cy="6393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6F0FFED5-9F06-D43D-6016-6D2525A09B8C}"/>
              </a:ext>
            </a:extLst>
          </p:cNvPr>
          <p:cNvSpPr/>
          <p:nvPr/>
        </p:nvSpPr>
        <p:spPr>
          <a:xfrm>
            <a:off x="5809066" y="4824761"/>
            <a:ext cx="656433" cy="6393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B4FF11EB-AFF8-85BF-77FE-A8B2A0F2C87C}"/>
              </a:ext>
            </a:extLst>
          </p:cNvPr>
          <p:cNvSpPr/>
          <p:nvPr/>
        </p:nvSpPr>
        <p:spPr>
          <a:xfrm>
            <a:off x="6924157" y="4843337"/>
            <a:ext cx="818002" cy="6393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41CDAB3B-52A4-0BFE-D991-D5D92DBC0FCA}"/>
              </a:ext>
            </a:extLst>
          </p:cNvPr>
          <p:cNvSpPr/>
          <p:nvPr/>
        </p:nvSpPr>
        <p:spPr>
          <a:xfrm>
            <a:off x="8034167" y="4843337"/>
            <a:ext cx="818002" cy="6393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8A4FFBEC-87B8-EF50-27E2-ABD11BE9EA01}"/>
              </a:ext>
            </a:extLst>
          </p:cNvPr>
          <p:cNvSpPr/>
          <p:nvPr/>
        </p:nvSpPr>
        <p:spPr>
          <a:xfrm>
            <a:off x="9940163" y="4824760"/>
            <a:ext cx="769608" cy="6393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L14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92637CB2-AE41-A19B-220E-2488A532A411}"/>
              </a:ext>
            </a:extLst>
          </p:cNvPr>
          <p:cNvSpPr/>
          <p:nvPr/>
        </p:nvSpPr>
        <p:spPr>
          <a:xfrm>
            <a:off x="9078462" y="4808029"/>
            <a:ext cx="769608" cy="6393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L13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DCB0BE44-96A6-02CC-88EE-D2DBE648D1C7}"/>
              </a:ext>
            </a:extLst>
          </p:cNvPr>
          <p:cNvSpPr/>
          <p:nvPr/>
        </p:nvSpPr>
        <p:spPr>
          <a:xfrm>
            <a:off x="10906651" y="4824760"/>
            <a:ext cx="769608" cy="6393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L15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3DBEA214-4F7D-92F5-3B0C-9672AA90D66A}"/>
              </a:ext>
            </a:extLst>
          </p:cNvPr>
          <p:cNvCxnSpPr>
            <a:cxnSpLocks/>
            <a:stCxn id="34" idx="4"/>
            <a:endCxn id="69" idx="0"/>
          </p:cNvCxnSpPr>
          <p:nvPr/>
        </p:nvCxnSpPr>
        <p:spPr>
          <a:xfrm flipH="1">
            <a:off x="5262014" y="4345252"/>
            <a:ext cx="231481" cy="4683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46B92E4F-107B-89CE-D98A-D2277BC4F770}"/>
              </a:ext>
            </a:extLst>
          </p:cNvPr>
          <p:cNvCxnSpPr>
            <a:cxnSpLocks/>
            <a:stCxn id="34" idx="4"/>
            <a:endCxn id="70" idx="0"/>
          </p:cNvCxnSpPr>
          <p:nvPr/>
        </p:nvCxnSpPr>
        <p:spPr>
          <a:xfrm>
            <a:off x="5493495" y="4345252"/>
            <a:ext cx="643788" cy="4795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8568F535-0D68-3934-CB87-45AA5ABE2218}"/>
              </a:ext>
            </a:extLst>
          </p:cNvPr>
          <p:cNvCxnSpPr>
            <a:cxnSpLocks/>
            <a:stCxn id="24" idx="4"/>
            <a:endCxn id="34" idx="0"/>
          </p:cNvCxnSpPr>
          <p:nvPr/>
        </p:nvCxnSpPr>
        <p:spPr>
          <a:xfrm>
            <a:off x="5466809" y="3311912"/>
            <a:ext cx="26686" cy="3977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4446518E-BD09-F87D-3014-713529CD5FC3}"/>
              </a:ext>
            </a:extLst>
          </p:cNvPr>
          <p:cNvCxnSpPr>
            <a:cxnSpLocks/>
            <a:stCxn id="20" idx="4"/>
            <a:endCxn id="24" idx="0"/>
          </p:cNvCxnSpPr>
          <p:nvPr/>
        </p:nvCxnSpPr>
        <p:spPr>
          <a:xfrm>
            <a:off x="5466809" y="2044391"/>
            <a:ext cx="0" cy="6319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78A6820D-58EB-C44F-703C-25A632501D1B}"/>
              </a:ext>
            </a:extLst>
          </p:cNvPr>
          <p:cNvCxnSpPr>
            <a:cxnSpLocks/>
            <a:stCxn id="4" idx="4"/>
            <a:endCxn id="18" idx="0"/>
          </p:cNvCxnSpPr>
          <p:nvPr/>
        </p:nvCxnSpPr>
        <p:spPr>
          <a:xfrm flipH="1">
            <a:off x="3494792" y="1085384"/>
            <a:ext cx="2601208" cy="3196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3EAAD8E9-F269-D955-C78A-C1E4A70A98DD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flipH="1">
            <a:off x="4473780" y="1085384"/>
            <a:ext cx="1622220" cy="3233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E72CD6B6-9206-5DAE-7DEF-01300E932CFC}"/>
              </a:ext>
            </a:extLst>
          </p:cNvPr>
          <p:cNvCxnSpPr>
            <a:cxnSpLocks/>
            <a:stCxn id="4" idx="4"/>
            <a:endCxn id="20" idx="0"/>
          </p:cNvCxnSpPr>
          <p:nvPr/>
        </p:nvCxnSpPr>
        <p:spPr>
          <a:xfrm flipH="1">
            <a:off x="5466809" y="1085384"/>
            <a:ext cx="629191" cy="3233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08D7815B-C23C-B555-E662-24A33DEFC0AC}"/>
              </a:ext>
            </a:extLst>
          </p:cNvPr>
          <p:cNvCxnSpPr>
            <a:cxnSpLocks/>
            <a:stCxn id="4" idx="4"/>
            <a:endCxn id="22" idx="0"/>
          </p:cNvCxnSpPr>
          <p:nvPr/>
        </p:nvCxnSpPr>
        <p:spPr>
          <a:xfrm>
            <a:off x="6096000" y="1085384"/>
            <a:ext cx="352398" cy="31966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CA95E72A-BBD2-248D-29B1-61F11E05995E}"/>
              </a:ext>
            </a:extLst>
          </p:cNvPr>
          <p:cNvCxnSpPr>
            <a:cxnSpLocks/>
            <a:stCxn id="4" idx="4"/>
            <a:endCxn id="21" idx="0"/>
          </p:cNvCxnSpPr>
          <p:nvPr/>
        </p:nvCxnSpPr>
        <p:spPr>
          <a:xfrm>
            <a:off x="6096000" y="1085384"/>
            <a:ext cx="1333986" cy="32338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8D47F981-1BB4-0C63-5CA5-1A2B8C32A18B}"/>
              </a:ext>
            </a:extLst>
          </p:cNvPr>
          <p:cNvCxnSpPr>
            <a:cxnSpLocks/>
            <a:stCxn id="21" idx="4"/>
            <a:endCxn id="26" idx="0"/>
          </p:cNvCxnSpPr>
          <p:nvPr/>
        </p:nvCxnSpPr>
        <p:spPr>
          <a:xfrm flipH="1">
            <a:off x="6696917" y="2044390"/>
            <a:ext cx="733069" cy="62818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BA7758C5-558D-E77C-D6ED-389351CF4E80}"/>
              </a:ext>
            </a:extLst>
          </p:cNvPr>
          <p:cNvCxnSpPr>
            <a:cxnSpLocks/>
            <a:stCxn id="21" idx="4"/>
            <a:endCxn id="27" idx="0"/>
          </p:cNvCxnSpPr>
          <p:nvPr/>
        </p:nvCxnSpPr>
        <p:spPr>
          <a:xfrm>
            <a:off x="7429986" y="2044390"/>
            <a:ext cx="226218" cy="62818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B31D62B1-1041-862A-C375-71DF9AC977BA}"/>
              </a:ext>
            </a:extLst>
          </p:cNvPr>
          <p:cNvCxnSpPr>
            <a:cxnSpLocks/>
            <a:stCxn id="21" idx="4"/>
            <a:endCxn id="28" idx="0"/>
          </p:cNvCxnSpPr>
          <p:nvPr/>
        </p:nvCxnSpPr>
        <p:spPr>
          <a:xfrm>
            <a:off x="7429986" y="2044390"/>
            <a:ext cx="1456307" cy="62818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4" name="椭圆 123">
            <a:extLst>
              <a:ext uri="{FF2B5EF4-FFF2-40B4-BE49-F238E27FC236}">
                <a16:creationId xmlns:a16="http://schemas.microsoft.com/office/drawing/2014/main" id="{BC2E8B3F-665C-1E2F-9C72-2D4C3DF19D22}"/>
              </a:ext>
            </a:extLst>
          </p:cNvPr>
          <p:cNvSpPr/>
          <p:nvPr/>
        </p:nvSpPr>
        <p:spPr>
          <a:xfrm>
            <a:off x="5892015" y="3800705"/>
            <a:ext cx="656433" cy="6393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C99A6C80-BA0A-275E-9690-CDCFEFD901B6}"/>
              </a:ext>
            </a:extLst>
          </p:cNvPr>
          <p:cNvSpPr/>
          <p:nvPr/>
        </p:nvSpPr>
        <p:spPr>
          <a:xfrm>
            <a:off x="6605714" y="3811856"/>
            <a:ext cx="818003" cy="6393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EDB10E84-14E8-7D31-F698-FF9DE85703C1}"/>
              </a:ext>
            </a:extLst>
          </p:cNvPr>
          <p:cNvCxnSpPr>
            <a:cxnSpLocks/>
            <a:stCxn id="26" idx="4"/>
            <a:endCxn id="124" idx="0"/>
          </p:cNvCxnSpPr>
          <p:nvPr/>
        </p:nvCxnSpPr>
        <p:spPr>
          <a:xfrm flipH="1">
            <a:off x="6220232" y="3323061"/>
            <a:ext cx="476685" cy="4776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7DEA6544-F4E0-EA37-CFE7-C29342775957}"/>
              </a:ext>
            </a:extLst>
          </p:cNvPr>
          <p:cNvCxnSpPr>
            <a:cxnSpLocks/>
            <a:stCxn id="26" idx="4"/>
            <a:endCxn id="125" idx="0"/>
          </p:cNvCxnSpPr>
          <p:nvPr/>
        </p:nvCxnSpPr>
        <p:spPr>
          <a:xfrm>
            <a:off x="6696917" y="3323061"/>
            <a:ext cx="317799" cy="4887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D8DB21C0-8E1D-2277-12B3-EC82DECE811F}"/>
              </a:ext>
            </a:extLst>
          </p:cNvPr>
          <p:cNvCxnSpPr>
            <a:cxnSpLocks/>
            <a:stCxn id="27" idx="4"/>
            <a:endCxn id="35" idx="0"/>
          </p:cNvCxnSpPr>
          <p:nvPr/>
        </p:nvCxnSpPr>
        <p:spPr>
          <a:xfrm>
            <a:off x="7656204" y="3308193"/>
            <a:ext cx="384987" cy="5073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4D2B6310-508D-91DB-CC0C-1D9630E74973}"/>
              </a:ext>
            </a:extLst>
          </p:cNvPr>
          <p:cNvCxnSpPr>
            <a:cxnSpLocks/>
            <a:stCxn id="27" idx="4"/>
            <a:endCxn id="36" idx="0"/>
          </p:cNvCxnSpPr>
          <p:nvPr/>
        </p:nvCxnSpPr>
        <p:spPr>
          <a:xfrm>
            <a:off x="7656204" y="3308193"/>
            <a:ext cx="1590351" cy="475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1C936BBC-2719-42F5-D898-FE28CDA4A4DB}"/>
              </a:ext>
            </a:extLst>
          </p:cNvPr>
          <p:cNvCxnSpPr>
            <a:cxnSpLocks/>
            <a:stCxn id="35" idx="4"/>
            <a:endCxn id="71" idx="0"/>
          </p:cNvCxnSpPr>
          <p:nvPr/>
        </p:nvCxnSpPr>
        <p:spPr>
          <a:xfrm flipH="1">
            <a:off x="7333158" y="4440041"/>
            <a:ext cx="708033" cy="4032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4C247234-F79D-26CF-CC3D-DC37C0D8099A}"/>
              </a:ext>
            </a:extLst>
          </p:cNvPr>
          <p:cNvCxnSpPr>
            <a:cxnSpLocks/>
            <a:stCxn id="35" idx="4"/>
            <a:endCxn id="72" idx="0"/>
          </p:cNvCxnSpPr>
          <p:nvPr/>
        </p:nvCxnSpPr>
        <p:spPr>
          <a:xfrm>
            <a:off x="8041191" y="4440041"/>
            <a:ext cx="401977" cy="4032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2F271B71-070B-1285-FE3B-0D949FBB5FC2}"/>
              </a:ext>
            </a:extLst>
          </p:cNvPr>
          <p:cNvCxnSpPr>
            <a:cxnSpLocks/>
            <a:stCxn id="36" idx="4"/>
            <a:endCxn id="74" idx="0"/>
          </p:cNvCxnSpPr>
          <p:nvPr/>
        </p:nvCxnSpPr>
        <p:spPr>
          <a:xfrm>
            <a:off x="9246555" y="4408446"/>
            <a:ext cx="216711" cy="3995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B03A4F0D-605C-B223-0D17-EAA780D17C6D}"/>
              </a:ext>
            </a:extLst>
          </p:cNvPr>
          <p:cNvCxnSpPr>
            <a:cxnSpLocks/>
            <a:stCxn id="36" idx="4"/>
            <a:endCxn id="73" idx="0"/>
          </p:cNvCxnSpPr>
          <p:nvPr/>
        </p:nvCxnSpPr>
        <p:spPr>
          <a:xfrm>
            <a:off x="9246555" y="4408446"/>
            <a:ext cx="1078412" cy="4163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FD4C2C03-0B55-F8F2-5257-77A57537DDE0}"/>
              </a:ext>
            </a:extLst>
          </p:cNvPr>
          <p:cNvCxnSpPr>
            <a:cxnSpLocks/>
            <a:stCxn id="36" idx="4"/>
            <a:endCxn id="75" idx="0"/>
          </p:cNvCxnSpPr>
          <p:nvPr/>
        </p:nvCxnSpPr>
        <p:spPr>
          <a:xfrm>
            <a:off x="9246555" y="4408446"/>
            <a:ext cx="2044900" cy="4163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067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合 92">
            <a:extLst>
              <a:ext uri="{FF2B5EF4-FFF2-40B4-BE49-F238E27FC236}">
                <a16:creationId xmlns:a16="http://schemas.microsoft.com/office/drawing/2014/main" id="{B6AC5738-7D9B-8785-A4C3-1EA51696E677}"/>
              </a:ext>
            </a:extLst>
          </p:cNvPr>
          <p:cNvGrpSpPr/>
          <p:nvPr/>
        </p:nvGrpSpPr>
        <p:grpSpPr>
          <a:xfrm>
            <a:off x="77239" y="1503713"/>
            <a:ext cx="11509559" cy="4294264"/>
            <a:chOff x="77239" y="1503713"/>
            <a:chExt cx="11509559" cy="4294264"/>
          </a:xfrm>
        </p:grpSpPr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2E500DBA-05A3-8198-6186-66EC6BF013C6}"/>
                </a:ext>
              </a:extLst>
            </p:cNvPr>
            <p:cNvGrpSpPr/>
            <p:nvPr/>
          </p:nvGrpSpPr>
          <p:grpSpPr>
            <a:xfrm>
              <a:off x="77239" y="1531587"/>
              <a:ext cx="1923706" cy="3341647"/>
              <a:chOff x="670854" y="1650381"/>
              <a:chExt cx="1923706" cy="3341647"/>
            </a:xfrm>
          </p:grpSpPr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F33B4E71-3ABF-EBF0-5649-0ABBEBC35AB8}"/>
                  </a:ext>
                </a:extLst>
              </p:cNvPr>
              <p:cNvSpPr/>
              <p:nvPr/>
            </p:nvSpPr>
            <p:spPr>
              <a:xfrm>
                <a:off x="1938127" y="4352688"/>
                <a:ext cx="656433" cy="63933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L3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DD59357B-3F97-594F-44C7-942B40FC9DD8}"/>
                  </a:ext>
                </a:extLst>
              </p:cNvPr>
              <p:cNvSpPr/>
              <p:nvPr/>
            </p:nvSpPr>
            <p:spPr>
              <a:xfrm>
                <a:off x="1331239" y="3310051"/>
                <a:ext cx="684514" cy="63561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N5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" name="直接连接符 3">
                <a:extLst>
                  <a:ext uri="{FF2B5EF4-FFF2-40B4-BE49-F238E27FC236}">
                    <a16:creationId xmlns:a16="http://schemas.microsoft.com/office/drawing/2014/main" id="{1FE4BB3B-40E9-E96B-2030-80AF59522D9D}"/>
                  </a:ext>
                </a:extLst>
              </p:cNvPr>
              <p:cNvCxnSpPr>
                <a:cxnSpLocks/>
                <a:stCxn id="3" idx="4"/>
                <a:endCxn id="2" idx="0"/>
              </p:cNvCxnSpPr>
              <p:nvPr/>
            </p:nvCxnSpPr>
            <p:spPr>
              <a:xfrm>
                <a:off x="1673496" y="3945670"/>
                <a:ext cx="592848" cy="407018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80A4BE2E-3AD4-BDDF-B405-9EC6D5BE6EDE}"/>
                  </a:ext>
                </a:extLst>
              </p:cNvPr>
              <p:cNvSpPr/>
              <p:nvPr/>
            </p:nvSpPr>
            <p:spPr>
              <a:xfrm>
                <a:off x="670854" y="4352691"/>
                <a:ext cx="656433" cy="63933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L2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D3731094-8EB4-71ED-F094-E23EE25F83B2}"/>
                  </a:ext>
                </a:extLst>
              </p:cNvPr>
              <p:cNvCxnSpPr>
                <a:cxnSpLocks/>
                <a:stCxn id="3" idx="4"/>
                <a:endCxn id="5" idx="0"/>
              </p:cNvCxnSpPr>
              <p:nvPr/>
            </p:nvCxnSpPr>
            <p:spPr>
              <a:xfrm flipH="1">
                <a:off x="999071" y="3945670"/>
                <a:ext cx="674425" cy="407021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0AD79F38-0D88-6BC7-64C6-CCAC2A60CD62}"/>
                  </a:ext>
                </a:extLst>
              </p:cNvPr>
              <p:cNvSpPr/>
              <p:nvPr/>
            </p:nvSpPr>
            <p:spPr>
              <a:xfrm>
                <a:off x="1331239" y="1650381"/>
                <a:ext cx="684514" cy="63561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N4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F82418C7-04EC-9969-CDBC-F62D06E62530}"/>
                  </a:ext>
                </a:extLst>
              </p:cNvPr>
              <p:cNvCxnSpPr>
                <a:cxnSpLocks/>
                <a:stCxn id="13" idx="4"/>
                <a:endCxn id="3" idx="0"/>
              </p:cNvCxnSpPr>
              <p:nvPr/>
            </p:nvCxnSpPr>
            <p:spPr>
              <a:xfrm>
                <a:off x="1673496" y="2286000"/>
                <a:ext cx="0" cy="1024051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箭头: 燕尾形 15">
              <a:extLst>
                <a:ext uri="{FF2B5EF4-FFF2-40B4-BE49-F238E27FC236}">
                  <a16:creationId xmlns:a16="http://schemas.microsoft.com/office/drawing/2014/main" id="{05AD287D-2F9D-3520-7EA7-DC27156B23B5}"/>
                </a:ext>
              </a:extLst>
            </p:cNvPr>
            <p:cNvSpPr/>
            <p:nvPr/>
          </p:nvSpPr>
          <p:spPr>
            <a:xfrm>
              <a:off x="1736739" y="2986547"/>
              <a:ext cx="1037063" cy="507380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720261E9-4BEC-1154-BDB7-2EF7C98C8BA8}"/>
                </a:ext>
              </a:extLst>
            </p:cNvPr>
            <p:cNvGrpSpPr/>
            <p:nvPr/>
          </p:nvGrpSpPr>
          <p:grpSpPr>
            <a:xfrm>
              <a:off x="5335668" y="1678256"/>
              <a:ext cx="3054153" cy="3263589"/>
              <a:chOff x="4729156" y="1728439"/>
              <a:chExt cx="3054153" cy="3263589"/>
            </a:xfrm>
          </p:grpSpPr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CF027E8B-A0F6-7DF5-ECE1-2DF146FD1C04}"/>
                  </a:ext>
                </a:extLst>
              </p:cNvPr>
              <p:cNvSpPr/>
              <p:nvPr/>
            </p:nvSpPr>
            <p:spPr>
              <a:xfrm>
                <a:off x="4729156" y="4352691"/>
                <a:ext cx="656433" cy="63933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L3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7F1B4AFD-197C-015F-AA54-18917F99E476}"/>
                  </a:ext>
                </a:extLst>
              </p:cNvPr>
              <p:cNvSpPr/>
              <p:nvPr/>
            </p:nvSpPr>
            <p:spPr>
              <a:xfrm>
                <a:off x="5051084" y="3310051"/>
                <a:ext cx="684514" cy="63561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N5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5147476F-A014-E692-9586-A6727D2EF3A2}"/>
                  </a:ext>
                </a:extLst>
              </p:cNvPr>
              <p:cNvCxnSpPr>
                <a:cxnSpLocks/>
                <a:stCxn id="18" idx="4"/>
                <a:endCxn id="17" idx="0"/>
              </p:cNvCxnSpPr>
              <p:nvPr/>
            </p:nvCxnSpPr>
            <p:spPr>
              <a:xfrm flipH="1">
                <a:off x="5057373" y="3945670"/>
                <a:ext cx="335968" cy="407021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2C63C6C4-422F-F500-020C-14BD06BED9E3}"/>
                  </a:ext>
                </a:extLst>
              </p:cNvPr>
              <p:cNvSpPr/>
              <p:nvPr/>
            </p:nvSpPr>
            <p:spPr>
              <a:xfrm>
                <a:off x="6096000" y="4352690"/>
                <a:ext cx="656433" cy="63933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L2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1AC942D6-90E0-59BC-1BC0-DD20098A53FD}"/>
                  </a:ext>
                </a:extLst>
              </p:cNvPr>
              <p:cNvCxnSpPr>
                <a:cxnSpLocks/>
                <a:stCxn id="22" idx="4"/>
                <a:endCxn id="27" idx="1"/>
              </p:cNvCxnSpPr>
              <p:nvPr/>
            </p:nvCxnSpPr>
            <p:spPr>
              <a:xfrm>
                <a:off x="5937797" y="2364058"/>
                <a:ext cx="419380" cy="1019446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C657D645-4756-F501-F4FE-E3CAA4C4C948}"/>
                  </a:ext>
                </a:extLst>
              </p:cNvPr>
              <p:cNvSpPr/>
              <p:nvPr/>
            </p:nvSpPr>
            <p:spPr>
              <a:xfrm>
                <a:off x="5595540" y="1728439"/>
                <a:ext cx="684514" cy="63561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N4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8B7ED801-AB3F-2012-3800-F2E92961FCAF}"/>
                  </a:ext>
                </a:extLst>
              </p:cNvPr>
              <p:cNvCxnSpPr>
                <a:cxnSpLocks/>
                <a:stCxn id="22" idx="4"/>
                <a:endCxn id="18" idx="0"/>
              </p:cNvCxnSpPr>
              <p:nvPr/>
            </p:nvCxnSpPr>
            <p:spPr>
              <a:xfrm flipH="1">
                <a:off x="5393341" y="2364058"/>
                <a:ext cx="544456" cy="945993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B1F4E80A-292A-A664-DFDE-578F46ADE9A3}"/>
                  </a:ext>
                </a:extLst>
              </p:cNvPr>
              <p:cNvSpPr/>
              <p:nvPr/>
            </p:nvSpPr>
            <p:spPr>
              <a:xfrm>
                <a:off x="6256932" y="3290420"/>
                <a:ext cx="684514" cy="63561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/>
                    </a:solidFill>
                  </a:rPr>
                  <a:t>Nn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BE3D1FEB-D93C-685B-7B6C-CA967E3B7BB0}"/>
                  </a:ext>
                </a:extLst>
              </p:cNvPr>
              <p:cNvCxnSpPr>
                <a:cxnSpLocks/>
                <a:stCxn id="27" idx="4"/>
                <a:endCxn id="20" idx="0"/>
              </p:cNvCxnSpPr>
              <p:nvPr/>
            </p:nvCxnSpPr>
            <p:spPr>
              <a:xfrm flipH="1">
                <a:off x="6424217" y="3926039"/>
                <a:ext cx="174972" cy="426651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EC0AF61D-AD97-86AD-32A6-63B46D128074}"/>
                  </a:ext>
                </a:extLst>
              </p:cNvPr>
              <p:cNvSpPr/>
              <p:nvPr/>
            </p:nvSpPr>
            <p:spPr>
              <a:xfrm>
                <a:off x="7126876" y="4352689"/>
                <a:ext cx="656433" cy="63933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Ln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50121421-3123-73D8-DB79-F453D73DEF91}"/>
                  </a:ext>
                </a:extLst>
              </p:cNvPr>
              <p:cNvCxnSpPr>
                <a:cxnSpLocks/>
                <a:stCxn id="27" idx="4"/>
                <a:endCxn id="35" idx="0"/>
              </p:cNvCxnSpPr>
              <p:nvPr/>
            </p:nvCxnSpPr>
            <p:spPr>
              <a:xfrm>
                <a:off x="6599189" y="3926039"/>
                <a:ext cx="855904" cy="42665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箭头: 燕尾形 46">
              <a:extLst>
                <a:ext uri="{FF2B5EF4-FFF2-40B4-BE49-F238E27FC236}">
                  <a16:creationId xmlns:a16="http://schemas.microsoft.com/office/drawing/2014/main" id="{C3AF2BD8-1BDB-2306-4F33-C87BE0A820FF}"/>
                </a:ext>
              </a:extLst>
            </p:cNvPr>
            <p:cNvSpPr/>
            <p:nvPr/>
          </p:nvSpPr>
          <p:spPr>
            <a:xfrm>
              <a:off x="7738743" y="3050666"/>
              <a:ext cx="1037063" cy="507380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BC0B905F-F2BE-D2D1-0CE7-5E33452E8319}"/>
                </a:ext>
              </a:extLst>
            </p:cNvPr>
            <p:cNvGrpSpPr/>
            <p:nvPr/>
          </p:nvGrpSpPr>
          <p:grpSpPr>
            <a:xfrm>
              <a:off x="8930763" y="1797205"/>
              <a:ext cx="2656035" cy="3263589"/>
              <a:chOff x="9416316" y="1503713"/>
              <a:chExt cx="2656035" cy="3263589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CB849BFB-6FF8-612A-22EC-58B6CED15E70}"/>
                  </a:ext>
                </a:extLst>
              </p:cNvPr>
              <p:cNvSpPr/>
              <p:nvPr/>
            </p:nvSpPr>
            <p:spPr>
              <a:xfrm>
                <a:off x="9416316" y="3244072"/>
                <a:ext cx="656433" cy="63933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L3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0199FAC6-5425-069B-6A6F-647AEAAF317E}"/>
                  </a:ext>
                </a:extLst>
              </p:cNvPr>
              <p:cNvSpPr/>
              <p:nvPr/>
            </p:nvSpPr>
            <p:spPr>
              <a:xfrm>
                <a:off x="10385042" y="4127965"/>
                <a:ext cx="656433" cy="63933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L2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22B4BA45-BB63-01F8-ECEE-08D7F3911C62}"/>
                  </a:ext>
                </a:extLst>
              </p:cNvPr>
              <p:cNvCxnSpPr>
                <a:cxnSpLocks/>
                <a:stCxn id="53" idx="4"/>
                <a:endCxn id="55" idx="0"/>
              </p:cNvCxnSpPr>
              <p:nvPr/>
            </p:nvCxnSpPr>
            <p:spPr>
              <a:xfrm>
                <a:off x="10495767" y="2139332"/>
                <a:ext cx="392464" cy="926363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1EB97267-9843-3C7C-A78B-ABCBC48F9375}"/>
                  </a:ext>
                </a:extLst>
              </p:cNvPr>
              <p:cNvSpPr/>
              <p:nvPr/>
            </p:nvSpPr>
            <p:spPr>
              <a:xfrm>
                <a:off x="10153510" y="1503713"/>
                <a:ext cx="684514" cy="63561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N4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0C217042-DF80-643A-CA1F-3004F119B210}"/>
                  </a:ext>
                </a:extLst>
              </p:cNvPr>
              <p:cNvCxnSpPr>
                <a:cxnSpLocks/>
                <a:stCxn id="53" idx="4"/>
                <a:endCxn id="48" idx="0"/>
              </p:cNvCxnSpPr>
              <p:nvPr/>
            </p:nvCxnSpPr>
            <p:spPr>
              <a:xfrm flipH="1">
                <a:off x="9744533" y="2139332"/>
                <a:ext cx="751234" cy="110474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531558FD-7AAB-41A6-1216-C8A081D62F22}"/>
                  </a:ext>
                </a:extLst>
              </p:cNvPr>
              <p:cNvSpPr/>
              <p:nvPr/>
            </p:nvSpPr>
            <p:spPr>
              <a:xfrm>
                <a:off x="10545974" y="3065695"/>
                <a:ext cx="684514" cy="63561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/>
                    </a:solidFill>
                  </a:rPr>
                  <a:t>Nn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78DF1717-7259-7938-B5D7-8308FC1A71DD}"/>
                  </a:ext>
                </a:extLst>
              </p:cNvPr>
              <p:cNvCxnSpPr>
                <a:cxnSpLocks/>
                <a:stCxn id="55" idx="4"/>
                <a:endCxn id="51" idx="0"/>
              </p:cNvCxnSpPr>
              <p:nvPr/>
            </p:nvCxnSpPr>
            <p:spPr>
              <a:xfrm flipH="1">
                <a:off x="10713259" y="3701314"/>
                <a:ext cx="174972" cy="426651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CB94B1F2-A080-D4F8-0B4D-97AFBBF6A4F3}"/>
                  </a:ext>
                </a:extLst>
              </p:cNvPr>
              <p:cNvSpPr/>
              <p:nvPr/>
            </p:nvSpPr>
            <p:spPr>
              <a:xfrm>
                <a:off x="11415918" y="4127964"/>
                <a:ext cx="656433" cy="63933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Ln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0739CDDA-A0CD-9DF8-1D0D-5612DAB31D78}"/>
                  </a:ext>
                </a:extLst>
              </p:cNvPr>
              <p:cNvCxnSpPr>
                <a:cxnSpLocks/>
                <a:stCxn id="55" idx="4"/>
                <a:endCxn id="57" idx="0"/>
              </p:cNvCxnSpPr>
              <p:nvPr/>
            </p:nvCxnSpPr>
            <p:spPr>
              <a:xfrm>
                <a:off x="10888231" y="3701314"/>
                <a:ext cx="855904" cy="42665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EDFC8FD4-F926-3E13-87DA-CDD1EFD40612}"/>
                </a:ext>
              </a:extLst>
            </p:cNvPr>
            <p:cNvGrpSpPr/>
            <p:nvPr/>
          </p:nvGrpSpPr>
          <p:grpSpPr>
            <a:xfrm>
              <a:off x="2470699" y="1503713"/>
              <a:ext cx="2300749" cy="4294264"/>
              <a:chOff x="2470699" y="1503713"/>
              <a:chExt cx="2300749" cy="4294264"/>
            </a:xfrm>
          </p:grpSpPr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9852D983-04FD-6FD0-A4BE-3CB680EC00EC}"/>
                  </a:ext>
                </a:extLst>
              </p:cNvPr>
              <p:cNvSpPr/>
              <p:nvPr/>
            </p:nvSpPr>
            <p:spPr>
              <a:xfrm>
                <a:off x="3234588" y="5151323"/>
                <a:ext cx="656433" cy="63933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L3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02BFA9E4-0E7B-E8B2-A100-473BA7CFFDBB}"/>
                  </a:ext>
                </a:extLst>
              </p:cNvPr>
              <p:cNvSpPr/>
              <p:nvPr/>
            </p:nvSpPr>
            <p:spPr>
              <a:xfrm>
                <a:off x="3131084" y="3163383"/>
                <a:ext cx="684514" cy="63561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N5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2" name="直接连接符 71">
                <a:extLst>
                  <a:ext uri="{FF2B5EF4-FFF2-40B4-BE49-F238E27FC236}">
                    <a16:creationId xmlns:a16="http://schemas.microsoft.com/office/drawing/2014/main" id="{8F58E099-7F95-AE92-D751-995C56698FC5}"/>
                  </a:ext>
                </a:extLst>
              </p:cNvPr>
              <p:cNvCxnSpPr>
                <a:cxnSpLocks/>
                <a:stCxn id="79" idx="4"/>
                <a:endCxn id="70" idx="0"/>
              </p:cNvCxnSpPr>
              <p:nvPr/>
            </p:nvCxnSpPr>
            <p:spPr>
              <a:xfrm flipH="1">
                <a:off x="3562805" y="4823053"/>
                <a:ext cx="390943" cy="32827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32ED44D4-B458-975A-6F5A-E2388EC87F53}"/>
                  </a:ext>
                </a:extLst>
              </p:cNvPr>
              <p:cNvSpPr/>
              <p:nvPr/>
            </p:nvSpPr>
            <p:spPr>
              <a:xfrm>
                <a:off x="2470699" y="4206023"/>
                <a:ext cx="656433" cy="63933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L2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id="{7A2C88EF-4BC2-9405-3E0E-703B04C74534}"/>
                  </a:ext>
                </a:extLst>
              </p:cNvPr>
              <p:cNvCxnSpPr>
                <a:cxnSpLocks/>
                <a:stCxn id="71" idx="4"/>
                <a:endCxn id="73" idx="0"/>
              </p:cNvCxnSpPr>
              <p:nvPr/>
            </p:nvCxnSpPr>
            <p:spPr>
              <a:xfrm flipH="1">
                <a:off x="2798916" y="3799002"/>
                <a:ext cx="674425" cy="407021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060B3CC1-99C4-C75E-BF6B-9487A71F1EAC}"/>
                  </a:ext>
                </a:extLst>
              </p:cNvPr>
              <p:cNvSpPr/>
              <p:nvPr/>
            </p:nvSpPr>
            <p:spPr>
              <a:xfrm>
                <a:off x="3131084" y="1503713"/>
                <a:ext cx="684514" cy="63561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N4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id="{08FECBE7-4035-6231-AB48-37246090FD02}"/>
                  </a:ext>
                </a:extLst>
              </p:cNvPr>
              <p:cNvCxnSpPr>
                <a:cxnSpLocks/>
                <a:stCxn id="75" idx="4"/>
                <a:endCxn id="71" idx="0"/>
              </p:cNvCxnSpPr>
              <p:nvPr/>
            </p:nvCxnSpPr>
            <p:spPr>
              <a:xfrm>
                <a:off x="3473341" y="2139332"/>
                <a:ext cx="0" cy="1024051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29912E4C-DCE4-9D6C-4D01-B4FFDEF132F6}"/>
                  </a:ext>
                </a:extLst>
              </p:cNvPr>
              <p:cNvSpPr/>
              <p:nvPr/>
            </p:nvSpPr>
            <p:spPr>
              <a:xfrm>
                <a:off x="4115015" y="5158640"/>
                <a:ext cx="656433" cy="63933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Ln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0D7E0F8F-84C7-3420-21D3-A52762ED5618}"/>
                  </a:ext>
                </a:extLst>
              </p:cNvPr>
              <p:cNvSpPr/>
              <p:nvPr/>
            </p:nvSpPr>
            <p:spPr>
              <a:xfrm>
                <a:off x="3611491" y="4187434"/>
                <a:ext cx="684514" cy="63561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/>
                    </a:solidFill>
                  </a:rPr>
                  <a:t>Nn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C6DE92B1-C48F-60FF-0271-4E401786F1DA}"/>
                  </a:ext>
                </a:extLst>
              </p:cNvPr>
              <p:cNvCxnSpPr>
                <a:cxnSpLocks/>
                <a:stCxn id="79" idx="4"/>
                <a:endCxn id="77" idx="0"/>
              </p:cNvCxnSpPr>
              <p:nvPr/>
            </p:nvCxnSpPr>
            <p:spPr>
              <a:xfrm>
                <a:off x="3953748" y="4823053"/>
                <a:ext cx="489484" cy="33558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4D62EAE7-4804-7C09-A843-83A8DD106827}"/>
                  </a:ext>
                </a:extLst>
              </p:cNvPr>
              <p:cNvCxnSpPr>
                <a:cxnSpLocks/>
                <a:stCxn id="71" idx="4"/>
                <a:endCxn id="79" idx="0"/>
              </p:cNvCxnSpPr>
              <p:nvPr/>
            </p:nvCxnSpPr>
            <p:spPr>
              <a:xfrm>
                <a:off x="3473341" y="3799002"/>
                <a:ext cx="480407" cy="388432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1" name="箭头: 燕尾形 90">
              <a:extLst>
                <a:ext uri="{FF2B5EF4-FFF2-40B4-BE49-F238E27FC236}">
                  <a16:creationId xmlns:a16="http://schemas.microsoft.com/office/drawing/2014/main" id="{461287DC-164E-4A18-4D91-4D917F79CE1B}"/>
                </a:ext>
              </a:extLst>
            </p:cNvPr>
            <p:cNvSpPr/>
            <p:nvPr/>
          </p:nvSpPr>
          <p:spPr>
            <a:xfrm>
              <a:off x="4197515" y="3079631"/>
              <a:ext cx="1037063" cy="507380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1627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81AB7996-2500-0269-06C8-6B512C2323BA}"/>
              </a:ext>
            </a:extLst>
          </p:cNvPr>
          <p:cNvGrpSpPr/>
          <p:nvPr/>
        </p:nvGrpSpPr>
        <p:grpSpPr>
          <a:xfrm>
            <a:off x="-239318" y="-6025656"/>
            <a:ext cx="3460717" cy="13393275"/>
            <a:chOff x="1441128" y="-4760903"/>
            <a:chExt cx="3460717" cy="13393275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1C2A711E-7672-EE79-B727-29F0AC4A24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1128" y="-4760903"/>
              <a:ext cx="3460717" cy="6622360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4013EE5F-74C3-F213-CEFD-A56F80951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1128" y="1774372"/>
              <a:ext cx="3460717" cy="6858000"/>
            </a:xfrm>
            <a:prstGeom prst="rect">
              <a:avLst/>
            </a:prstGeom>
          </p:spPr>
        </p:pic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B158E8B9-F604-FA67-8E1F-0C21A9CE9DBB}"/>
              </a:ext>
            </a:extLst>
          </p:cNvPr>
          <p:cNvGrpSpPr/>
          <p:nvPr/>
        </p:nvGrpSpPr>
        <p:grpSpPr>
          <a:xfrm>
            <a:off x="7608788" y="-903514"/>
            <a:ext cx="3505851" cy="11776333"/>
            <a:chOff x="7608788" y="-903514"/>
            <a:chExt cx="3505851" cy="11776333"/>
          </a:xfrm>
        </p:grpSpPr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2E623236-E770-18D5-EF26-D13B1BFDE7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08788" y="-903514"/>
              <a:ext cx="3505851" cy="6858000"/>
            </a:xfrm>
            <a:prstGeom prst="rect">
              <a:avLst/>
            </a:prstGeom>
          </p:spPr>
        </p:pic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7F0FB86F-685D-5CAF-C650-2DFC495E2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08788" y="5954486"/>
              <a:ext cx="3505851" cy="4918333"/>
            </a:xfrm>
            <a:prstGeom prst="rect">
              <a:avLst/>
            </a:prstGeom>
          </p:spPr>
        </p:pic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3B7D0FAD-A0DD-0C33-9F45-E17EF863B1ED}"/>
              </a:ext>
            </a:extLst>
          </p:cNvPr>
          <p:cNvGrpSpPr/>
          <p:nvPr/>
        </p:nvGrpSpPr>
        <p:grpSpPr>
          <a:xfrm>
            <a:off x="3514219" y="-4474030"/>
            <a:ext cx="3550283" cy="13398305"/>
            <a:chOff x="4058505" y="-4408715"/>
            <a:chExt cx="3550283" cy="13398305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7D62BE50-2E43-36A8-7094-CD389AA0F5A5}"/>
                </a:ext>
              </a:extLst>
            </p:cNvPr>
            <p:cNvGrpSpPr/>
            <p:nvPr/>
          </p:nvGrpSpPr>
          <p:grpSpPr>
            <a:xfrm>
              <a:off x="4058505" y="-4408715"/>
              <a:ext cx="3550283" cy="11776334"/>
              <a:chOff x="3515314" y="-3744686"/>
              <a:chExt cx="3550283" cy="11776334"/>
            </a:xfrm>
          </p:grpSpPr>
          <p:pic>
            <p:nvPicPr>
              <p:cNvPr id="38" name="图片 37">
                <a:extLst>
                  <a:ext uri="{FF2B5EF4-FFF2-40B4-BE49-F238E27FC236}">
                    <a16:creationId xmlns:a16="http://schemas.microsoft.com/office/drawing/2014/main" id="{632CA454-EEE4-8469-0860-328AA4A225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15314" y="-3744686"/>
                <a:ext cx="3550283" cy="6858000"/>
              </a:xfrm>
              <a:prstGeom prst="rect">
                <a:avLst/>
              </a:prstGeom>
            </p:spPr>
          </p:pic>
          <p:pic>
            <p:nvPicPr>
              <p:cNvPr id="40" name="图片 39">
                <a:extLst>
                  <a:ext uri="{FF2B5EF4-FFF2-40B4-BE49-F238E27FC236}">
                    <a16:creationId xmlns:a16="http://schemas.microsoft.com/office/drawing/2014/main" id="{62F413A0-D062-DD67-FDAB-A97CB05B6F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15314" y="3088954"/>
                <a:ext cx="3550283" cy="4942694"/>
              </a:xfrm>
              <a:prstGeom prst="rect">
                <a:avLst/>
              </a:prstGeom>
            </p:spPr>
          </p:pic>
        </p:grp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16BC2F5C-06F1-E5B1-7B1A-834B64D16836}"/>
                </a:ext>
              </a:extLst>
            </p:cNvPr>
            <p:cNvSpPr/>
            <p:nvPr/>
          </p:nvSpPr>
          <p:spPr>
            <a:xfrm>
              <a:off x="4058505" y="7367619"/>
              <a:ext cx="3550283" cy="1621971"/>
            </a:xfrm>
            <a:prstGeom prst="rect">
              <a:avLst/>
            </a:prstGeom>
            <a:solidFill>
              <a:srgbClr val="2525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0921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86EF2036-C080-A9ED-F3B0-C9B926C2C1F7}"/>
              </a:ext>
            </a:extLst>
          </p:cNvPr>
          <p:cNvGrpSpPr/>
          <p:nvPr/>
        </p:nvGrpSpPr>
        <p:grpSpPr>
          <a:xfrm>
            <a:off x="1106715" y="-4898571"/>
            <a:ext cx="3556000" cy="11934378"/>
            <a:chOff x="1106715" y="-4898571"/>
            <a:chExt cx="3556000" cy="11934378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6C953FCE-A1BD-33A2-35CB-3366D88BA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6715" y="-4898571"/>
              <a:ext cx="3556000" cy="68580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FBB6377-225B-437A-0FD7-7B86467E7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6715" y="1959429"/>
              <a:ext cx="3551985" cy="5076378"/>
            </a:xfrm>
            <a:prstGeom prst="rect">
              <a:avLst/>
            </a:prstGeom>
          </p:spPr>
        </p:pic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FF55C33-A3E5-A8D7-7896-73BA91D8F4F7}"/>
              </a:ext>
            </a:extLst>
          </p:cNvPr>
          <p:cNvGrpSpPr/>
          <p:nvPr/>
        </p:nvGrpSpPr>
        <p:grpSpPr>
          <a:xfrm>
            <a:off x="5571281" y="-5290458"/>
            <a:ext cx="3618468" cy="14132705"/>
            <a:chOff x="5571281" y="-5290458"/>
            <a:chExt cx="3618468" cy="14132705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02B81B98-58C4-1BA7-B049-303395E4D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71281" y="-5290458"/>
              <a:ext cx="3618468" cy="6858000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E84097C7-647E-D045-1DD8-5BF558553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71281" y="1567542"/>
              <a:ext cx="3618468" cy="72747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8837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EC4E793D-09B4-5D53-309E-CB4E08D072C3}"/>
              </a:ext>
            </a:extLst>
          </p:cNvPr>
          <p:cNvGrpSpPr/>
          <p:nvPr/>
        </p:nvGrpSpPr>
        <p:grpSpPr>
          <a:xfrm>
            <a:off x="5904139" y="-613112"/>
            <a:ext cx="3033954" cy="8084223"/>
            <a:chOff x="3846739" y="-674914"/>
            <a:chExt cx="3033954" cy="8084223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260E8DB-73F2-A871-A247-4D6CC6907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46739" y="-674914"/>
              <a:ext cx="3033954" cy="685800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AEB85B40-5AEC-8924-98E7-088EBE08C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46739" y="6183086"/>
              <a:ext cx="3033954" cy="1226223"/>
            </a:xfrm>
            <a:prstGeom prst="rect">
              <a:avLst/>
            </a:prstGeom>
          </p:spPr>
        </p:pic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1B30600-6C11-C910-E268-6819D14E8386}"/>
              </a:ext>
            </a:extLst>
          </p:cNvPr>
          <p:cNvGrpSpPr/>
          <p:nvPr/>
        </p:nvGrpSpPr>
        <p:grpSpPr>
          <a:xfrm>
            <a:off x="2118631" y="-613112"/>
            <a:ext cx="3143250" cy="8084223"/>
            <a:chOff x="2118631" y="-613112"/>
            <a:chExt cx="3143250" cy="8084223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F427E02F-200B-CF1B-A280-71F826811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18631" y="-613112"/>
              <a:ext cx="3143250" cy="6858000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6070AF5-5202-D39B-4777-CB7794EB5B6C}"/>
                </a:ext>
              </a:extLst>
            </p:cNvPr>
            <p:cNvSpPr/>
            <p:nvPr/>
          </p:nvSpPr>
          <p:spPr>
            <a:xfrm>
              <a:off x="2122713" y="6244888"/>
              <a:ext cx="3139167" cy="1226223"/>
            </a:xfrm>
            <a:prstGeom prst="rect">
              <a:avLst/>
            </a:prstGeom>
            <a:solidFill>
              <a:srgbClr val="2525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3462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CE2C90F-C060-8555-D3F0-2B59DBD40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105" y="-435429"/>
            <a:ext cx="3544417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112F0E-31D9-65C0-2242-51D5BA3F3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424" y="-859971"/>
            <a:ext cx="30775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133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CB0C4C2-5870-2036-763F-39A0FE86B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41" y="-163286"/>
            <a:ext cx="3908496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C87144F-1D40-8458-01AA-418B165D3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0678" y="141514"/>
            <a:ext cx="37314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301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6AD168F0-BA8F-DE56-2BDE-EE84A1E38D55}"/>
              </a:ext>
            </a:extLst>
          </p:cNvPr>
          <p:cNvGrpSpPr/>
          <p:nvPr/>
        </p:nvGrpSpPr>
        <p:grpSpPr>
          <a:xfrm>
            <a:off x="1485257" y="-774969"/>
            <a:ext cx="4610743" cy="10552422"/>
            <a:chOff x="1485257" y="-774969"/>
            <a:chExt cx="4610743" cy="10552422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92049DB8-13D4-E0C4-047E-3E1B2D1AC8D8}"/>
                </a:ext>
              </a:extLst>
            </p:cNvPr>
            <p:cNvSpPr/>
            <p:nvPr/>
          </p:nvSpPr>
          <p:spPr>
            <a:xfrm>
              <a:off x="1485257" y="4974771"/>
              <a:ext cx="4610743" cy="2307772"/>
            </a:xfrm>
            <a:prstGeom prst="roundRect">
              <a:avLst/>
            </a:prstGeom>
            <a:solidFill>
              <a:srgbClr val="2525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6704E47-4DA8-19CF-5601-BDE92B1D079A}"/>
                </a:ext>
              </a:extLst>
            </p:cNvPr>
            <p:cNvGrpSpPr/>
            <p:nvPr/>
          </p:nvGrpSpPr>
          <p:grpSpPr>
            <a:xfrm>
              <a:off x="1485257" y="-774969"/>
              <a:ext cx="4610743" cy="10552422"/>
              <a:chOff x="1485257" y="-774969"/>
              <a:chExt cx="4610743" cy="10552422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6923C268-D01B-EAC9-A5A3-AB7BC71072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85257" y="-774969"/>
                <a:ext cx="4610743" cy="6725589"/>
              </a:xfrm>
              <a:prstGeom prst="rect">
                <a:avLst/>
              </a:prstGeom>
            </p:spPr>
          </p:pic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757FFC52-02B9-8475-D208-392C6D29C9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5257" y="6142428"/>
                <a:ext cx="4610743" cy="3635025"/>
              </a:xfrm>
              <a:prstGeom prst="rect">
                <a:avLst/>
              </a:prstGeom>
            </p:spPr>
          </p:pic>
        </p:grp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572D5232-1CC2-BB85-2575-463DE95A5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1841" y="1101940"/>
            <a:ext cx="31349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91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51</Words>
  <Application>Microsoft Office PowerPoint</Application>
  <PresentationFormat>宽屏</PresentationFormat>
  <Paragraphs>51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frq</dc:creator>
  <cp:lastModifiedBy>frq</cp:lastModifiedBy>
  <cp:revision>4</cp:revision>
  <dcterms:created xsi:type="dcterms:W3CDTF">2022-11-20T11:10:11Z</dcterms:created>
  <dcterms:modified xsi:type="dcterms:W3CDTF">2022-11-20T19:53:19Z</dcterms:modified>
</cp:coreProperties>
</file>