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181"/>
  </p:normalViewPr>
  <p:slideViewPr>
    <p:cSldViewPr snapToGrid="0" snapToObjects="1">
      <p:cViewPr varScale="1">
        <p:scale>
          <a:sx n="122" d="100"/>
          <a:sy n="12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ED24-E307-934D-9794-DB4594D1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CABBC-AC46-DB49-8C55-B6B38895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24E3C-3C0A-B04E-AEBA-F46C9CA9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F5C9-5259-D141-B706-3D38F2B2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A8462-9E69-1040-9342-FE748A7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3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031B-C7CD-7C41-9399-58C8D9C7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7335F-51EC-2E44-A9AF-92E6574E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6FA93-4519-2142-AB06-DF0C5AE1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D756F-6052-6544-9507-40DDCBF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C7AC-355F-6545-A476-F05657EA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60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EB283-36F7-434A-9B63-482E2D2AC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A888-668B-894C-8093-645FC47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FB7-ABEE-1241-8266-100EE4C1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7521-B8A0-6D4E-81D1-5E6B831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A98C4-B649-B146-BF9E-20C82419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2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7F0D-396B-ED49-92C4-20CD707E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1169-3000-2F4A-AAC7-CF39CA7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1A155-8AC0-CB4A-97D6-3260A79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0E71C-DB46-D44A-9CCD-F5AA1F7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DD546-3176-BC48-B453-932D6A1A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76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7880-59BD-3844-8098-11E4B36C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C6FAF-DCFB-DF40-86C9-885E95B2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078F-08D7-3F41-80A2-FD051E0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9C374-C7E2-3745-943A-36428D46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D7838-E28B-DE49-8DF9-1A05572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03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EC95-B0EF-1242-9FB2-35F7111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DEA5A-EF00-0643-A25B-6489ECBB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6F7D4-A550-F248-AFC9-11F660F0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253D0-FD33-6444-9556-D364C7F1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CFAF4-16F8-6544-82F5-B3E6F8A5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916C6-9899-9B46-AB69-B3AB9D65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2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23805-8CBB-5D42-A7F5-7884FD4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24F26-E235-C546-A39B-476013FA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756AE-3FAE-ED41-8CC6-B26AA243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D265C-6AF5-F442-AE3A-15BB8163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AFFF1-7A35-8E43-8B07-FBC4A746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9348F-AC51-8944-9643-6ECB4547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C6A29-89E3-6F48-81C2-A3F16A32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077B9-E37D-B947-945D-1146C0C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D7DE-DDF2-3F43-8C27-CA83FFC7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4DC87-B9AD-8F48-8691-A6BE9549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A602A-F653-EA4E-A333-6A6921E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28A19-44D4-D54C-92F4-51311191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1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A6F4C-0BE7-924E-82E7-1E60061C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0B390-210C-5F4F-B639-BC3A6C3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9FDA8-ED29-DC48-8791-35521AFE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4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E429-4CC9-E54B-BB95-E86FADE1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0DC17-231E-7542-8D12-87001E0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480D7-2EF6-7345-9495-EA1AC072D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E4CD-8A59-4641-8091-D01D05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13C6D-6C7D-5F4C-AF71-930A832D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8EF9D-7058-DF44-B89E-EFEA3D16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5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11A4-207A-E942-A61D-E3BFAB8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A98C0-41CE-4445-9E6B-807B3A22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30A31-275E-E540-9C5C-7C835768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6B207-787A-084D-BCC6-A5B56A57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DC629-FF9A-584A-BB50-A37840F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92909-E3BA-7140-93A0-CC973C0D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0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D85C2-E4EB-784E-B90F-0A62A848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030A5-74B0-0742-8850-93C0B769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428CB-EB02-1842-96F5-C74556A2E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B662-C3FC-1042-B472-05DEB037B886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E430-B6BA-0940-92E8-5B1809F3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95671-6ACE-3746-825C-3F988C0C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82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E81AC-CBC0-B448-8901-C1DD3E97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72091-295A-A148-A5A6-A86ECC5FC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lab5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9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5EDE1-7195-1849-999F-D2C9BCFB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kumimoji="1"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51B43-5164-1743-8EA6-4E466E8B7844}"/>
              </a:ext>
            </a:extLst>
          </p:cNvPr>
          <p:cNvSpPr txBox="1"/>
          <p:nvPr/>
        </p:nvSpPr>
        <p:spPr>
          <a:xfrm>
            <a:off x="1072055" y="1923393"/>
            <a:ext cx="5990743" cy="1019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/>
              <a:t>描述：</a:t>
            </a:r>
            <a:endParaRPr kumimoji="1" lang="en-US" altLang="zh-CN" sz="2400" b="1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实现栈的基本结构，并使用栈结构完成下面题目。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7990BF-21FF-4249-8EA4-A5A1998BA1E2}"/>
              </a:ext>
            </a:extLst>
          </p:cNvPr>
          <p:cNvSpPr txBox="1"/>
          <p:nvPr/>
        </p:nvSpPr>
        <p:spPr>
          <a:xfrm>
            <a:off x="1072055" y="5022866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myStack.hpp</a:t>
            </a:r>
            <a:r>
              <a:rPr kumimoji="1" lang="zh-CN" altLang="en-US" dirty="0"/>
              <a:t> 中实现栈，</a:t>
            </a:r>
            <a:r>
              <a:rPr kumimoji="1" lang="en-US" altLang="zh-CN" dirty="0"/>
              <a:t>lab5-1.cpp</a:t>
            </a:r>
            <a:r>
              <a:rPr kumimoji="1" lang="zh-CN" altLang="en-US" dirty="0"/>
              <a:t> 中完成计算。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EAD5A9-BABF-CD45-AD09-E1C6399F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3011588"/>
            <a:ext cx="7487526" cy="19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5EDE1-7195-1849-999F-D2C9BCFB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kumimoji="1"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51B43-5164-1743-8EA6-4E466E8B7844}"/>
              </a:ext>
            </a:extLst>
          </p:cNvPr>
          <p:cNvSpPr txBox="1"/>
          <p:nvPr/>
        </p:nvSpPr>
        <p:spPr>
          <a:xfrm>
            <a:off x="1072055" y="1923393"/>
            <a:ext cx="10734029" cy="1850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/>
              <a:t>描述：</a:t>
            </a:r>
            <a:endParaRPr kumimoji="1"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实现双向队列的基本结构；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给定一个由正整数组成的数组 </a:t>
            </a:r>
            <a:r>
              <a:rPr kumimoji="1" lang="en-US" altLang="zh-CN" dirty="0" err="1"/>
              <a:t>arr</a:t>
            </a:r>
            <a:r>
              <a:rPr kumimoji="1" lang="zh-CN" altLang="en-US" dirty="0"/>
              <a:t> 和滑动窗口大小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，求所有滑动窗口内的最大值。其中</a:t>
            </a:r>
            <a:r>
              <a:rPr kumimoji="1" lang="en-US" altLang="zh-CN" dirty="0"/>
              <a:t>1&lt;=k&lt;=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(a);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用队列的方法实现本题；提示：单调队列。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BFE60-E7F3-5449-A732-24612B5E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4208823"/>
            <a:ext cx="10552386" cy="9939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EC746B-6287-B64E-9029-6BB63E113428}"/>
              </a:ext>
            </a:extLst>
          </p:cNvPr>
          <p:cNvSpPr txBox="1"/>
          <p:nvPr/>
        </p:nvSpPr>
        <p:spPr>
          <a:xfrm>
            <a:off x="1072055" y="5637595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myQueue.hpp</a:t>
            </a:r>
            <a:r>
              <a:rPr kumimoji="1" lang="zh-CN" altLang="en-US" dirty="0"/>
              <a:t> 中实现栈，</a:t>
            </a:r>
            <a:r>
              <a:rPr kumimoji="1" lang="en-US" altLang="zh-CN" dirty="0"/>
              <a:t>lab5-2.cpp</a:t>
            </a:r>
            <a:r>
              <a:rPr kumimoji="1" lang="zh-CN" altLang="en-US" dirty="0"/>
              <a:t> 中完成计算。</a:t>
            </a:r>
          </a:p>
        </p:txBody>
      </p:sp>
    </p:spTree>
    <p:extLst>
      <p:ext uri="{BB962C8B-B14F-4D97-AF65-F5344CB8AC3E}">
        <p14:creationId xmlns:p14="http://schemas.microsoft.com/office/powerpoint/2010/main" val="8329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E2AA2-491A-A94F-8A14-3DED08A5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Lab 5 </a:t>
            </a:r>
            <a:r>
              <a:rPr lang="zh-CN" altLang="en-US" dirty="0"/>
              <a:t>评分标准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9D2D28-8496-374B-A4B3-6E4ABE88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（每道题均为 </a:t>
            </a:r>
            <a:r>
              <a:rPr lang="en-US" altLang="zh-CN" sz="2400" dirty="0">
                <a:sym typeface="+mn-ea"/>
              </a:rPr>
              <a:t>10 </a:t>
            </a:r>
            <a:r>
              <a:rPr lang="zh-CN" altLang="en-US" sz="2400" dirty="0">
                <a:sym typeface="+mn-ea"/>
              </a:rPr>
              <a:t>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课堂助教检查（5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可以描述清楚算法逻辑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提交代码文件（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提交到 </a:t>
            </a:r>
            <a:r>
              <a:rPr lang="en-US" altLang="zh-CN" dirty="0" err="1">
                <a:sym typeface="+mn-ea"/>
              </a:rPr>
              <a:t>elearning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有详细注释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有优化或亮点（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329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181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SimHei</vt:lpstr>
      <vt:lpstr>Arial</vt:lpstr>
      <vt:lpstr>Office 主题​​</vt:lpstr>
      <vt:lpstr>数据结构 实验</vt:lpstr>
      <vt:lpstr>问题1</vt:lpstr>
      <vt:lpstr>问题2</vt:lpstr>
      <vt:lpstr>Lab 5 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帅宏</dc:creator>
  <cp:lastModifiedBy>吴 帅宏</cp:lastModifiedBy>
  <cp:revision>63</cp:revision>
  <dcterms:created xsi:type="dcterms:W3CDTF">2022-10-08T04:44:18Z</dcterms:created>
  <dcterms:modified xsi:type="dcterms:W3CDTF">2022-10-16T17:07:19Z</dcterms:modified>
</cp:coreProperties>
</file>