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9" r:id="rId6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数据结构实验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lab 10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10 </a:t>
            </a:r>
            <a:r>
              <a:rPr lang="zh-CN" altLang="en-US"/>
              <a:t>问题</a:t>
            </a:r>
            <a:r>
              <a:rPr lang="en-US" altLang="zh-CN"/>
              <a:t> 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t>给定一个二叉树</a:t>
            </a:r>
          </a:p>
          <a:p>
            <a:r>
              <a:rPr lang="zh-CN"/>
              <a:t>判断它是否为</a:t>
            </a:r>
            <a:r>
              <a:rPr lang="en-US" altLang="zh-CN"/>
              <a:t> AVL </a:t>
            </a:r>
            <a:r>
              <a:rPr lang="zh-CN" altLang="en-US"/>
              <a:t>树</a:t>
            </a:r>
            <a:endParaRPr lang="zh-CN" altLang="en-US"/>
          </a:p>
          <a:p>
            <a:endParaRPr lang="zh-CN" altLang="en-US" sz="2000"/>
          </a:p>
          <a:p>
            <a:pPr lvl="0"/>
            <a:r>
              <a:rPr lang="zh-CN" altLang="en-US" sz="2000"/>
              <a:t>例 </a:t>
            </a:r>
            <a:r>
              <a:rPr lang="en-US" altLang="zh-CN" sz="2000"/>
              <a:t>1</a:t>
            </a:r>
            <a:endParaRPr lang="en-US" altLang="zh-CN" sz="2000"/>
          </a:p>
          <a:p>
            <a:pPr lvl="0"/>
            <a:endParaRPr lang="en-US" altLang="zh-CN" sz="2000"/>
          </a:p>
          <a:p>
            <a:pPr lvl="0"/>
            <a:endParaRPr lang="en-US" altLang="zh-CN" sz="2000"/>
          </a:p>
          <a:p>
            <a:pPr lvl="0"/>
            <a:endParaRPr lang="zh-CN" altLang="en-US" sz="2000"/>
          </a:p>
          <a:p>
            <a:pPr lvl="1"/>
            <a:r>
              <a:rPr lang="zh-CN" altLang="en-US" sz="2000"/>
              <a:t>输入：</a:t>
            </a:r>
            <a:endParaRPr lang="zh-CN" altLang="en-US" sz="2000"/>
          </a:p>
          <a:p>
            <a:pPr lvl="1"/>
            <a:r>
              <a:rPr lang="zh-CN" altLang="en-US" sz="2000"/>
              <a:t>输出：</a:t>
            </a:r>
            <a:r>
              <a:rPr lang="en-US" altLang="zh-CN" sz="2000"/>
              <a:t>false</a:t>
            </a:r>
            <a:endParaRPr lang="en-US" altLang="zh-CN" sz="2000"/>
          </a:p>
          <a:p>
            <a:pPr marL="0" lvl="0" indent="0">
              <a:buNone/>
            </a:pPr>
            <a:endParaRPr lang="zh-CN" altLang="en-US" sz="2800"/>
          </a:p>
          <a:p>
            <a:pPr lvl="0"/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7725" y="2939415"/>
            <a:ext cx="2499995" cy="1501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10 </a:t>
            </a:r>
            <a:r>
              <a:rPr lang="zh-CN" altLang="en-US"/>
              <a:t>问题</a:t>
            </a:r>
            <a:r>
              <a:rPr lang="en-US" altLang="zh-CN"/>
              <a:t>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不使用任何内建的哈希表库</a:t>
            </a:r>
            <a:endParaRPr lang="zh-CN" altLang="en-US"/>
          </a:p>
          <a:p>
            <a:r>
              <a:rPr lang="zh-CN" altLang="en-US"/>
              <a:t>设计一个哈希映射（HashMap）</a:t>
            </a:r>
            <a:endParaRPr lang="zh-CN" altLang="en-US"/>
          </a:p>
          <a:p>
            <a:pPr lvl="1"/>
            <a:endParaRPr sz="2000"/>
          </a:p>
          <a:p>
            <a:pPr lvl="1"/>
            <a:r>
              <a:rPr sz="2000"/>
              <a:t>void put(int key, int value) </a:t>
            </a:r>
            <a:endParaRPr sz="2000"/>
          </a:p>
          <a:p>
            <a:pPr lvl="2"/>
            <a:r>
              <a:rPr sz="1665"/>
              <a:t>向 HashMap 插入一个键值对 (key, value) 。如果 key 已经存在于映射中，则更新其对应的值 value 。</a:t>
            </a:r>
            <a:endParaRPr sz="1665"/>
          </a:p>
          <a:p>
            <a:pPr lvl="1"/>
            <a:r>
              <a:rPr lang="en-US" altLang="zh-CN" sz="2000"/>
              <a:t>int get(int key) </a:t>
            </a:r>
            <a:endParaRPr lang="en-US" altLang="zh-CN" sz="2000"/>
          </a:p>
          <a:p>
            <a:pPr lvl="2"/>
            <a:r>
              <a:rPr lang="en-US" altLang="zh-CN" sz="1665"/>
              <a:t>返回特定的 key 所映射的 value ；如果映射中不包含 key 的映射，返回 -1 。</a:t>
            </a:r>
            <a:endParaRPr lang="en-US" altLang="zh-CN" sz="1665"/>
          </a:p>
          <a:p>
            <a:pPr lvl="1"/>
            <a:r>
              <a:rPr lang="en-US" altLang="zh-CN" sz="2000"/>
              <a:t>void remove(key) </a:t>
            </a:r>
            <a:endParaRPr lang="en-US" altLang="zh-CN" sz="2000"/>
          </a:p>
          <a:p>
            <a:pPr lvl="2"/>
            <a:r>
              <a:rPr lang="en-US" altLang="zh-CN" sz="1665"/>
              <a:t>如果映射中存在 key 的映射，则移除 key 和它所对应的 value </a:t>
            </a:r>
            <a:endParaRPr lang="en-US" altLang="zh-CN" sz="1665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10 </a:t>
            </a:r>
            <a:r>
              <a:rPr lang="zh-CN" altLang="en-US"/>
              <a:t>评分标准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（每道题均为 10 分）</a:t>
            </a:r>
            <a:endParaRPr lang="zh-CN" altLang="en-US"/>
          </a:p>
          <a:p>
            <a:pPr lvl="1"/>
            <a:r>
              <a:rPr lang="zh-CN" altLang="en-US"/>
              <a:t>课堂助教检查（5 分）</a:t>
            </a:r>
            <a:endParaRPr lang="zh-CN" altLang="en-US"/>
          </a:p>
          <a:p>
            <a:pPr lvl="2"/>
            <a:r>
              <a:rPr lang="zh-CN" altLang="en-US"/>
              <a:t>编译运行正常</a:t>
            </a:r>
            <a:endParaRPr lang="zh-CN" altLang="en-US"/>
          </a:p>
          <a:p>
            <a:pPr lvl="2"/>
            <a:r>
              <a:rPr lang="zh-CN" altLang="en-US"/>
              <a:t>至少 3 个测试用例</a:t>
            </a:r>
            <a:endParaRPr lang="zh-CN" altLang="en-US"/>
          </a:p>
          <a:p>
            <a:pPr lvl="2"/>
            <a:r>
              <a:rPr lang="zh-CN" altLang="en-US"/>
              <a:t>可以描述清楚算法逻辑</a:t>
            </a:r>
            <a:endParaRPr lang="zh-CN" altLang="en-US"/>
          </a:p>
          <a:p>
            <a:pPr lvl="1"/>
            <a:r>
              <a:rPr lang="zh-CN" altLang="en-US"/>
              <a:t>提交代码文件（</a:t>
            </a:r>
            <a:r>
              <a:rPr lang="en-US" altLang="zh-CN"/>
              <a:t>4</a:t>
            </a:r>
            <a:r>
              <a:rPr lang="zh-CN" altLang="en-US"/>
              <a:t> 分）</a:t>
            </a:r>
            <a:endParaRPr lang="zh-CN" altLang="en-US"/>
          </a:p>
          <a:p>
            <a:pPr lvl="2"/>
            <a:r>
              <a:rPr lang="zh-CN" altLang="en-US"/>
              <a:t>提交到 elearning 平台</a:t>
            </a:r>
            <a:endParaRPr lang="zh-CN" altLang="en-US"/>
          </a:p>
          <a:p>
            <a:pPr lvl="2"/>
            <a:r>
              <a:rPr lang="zh-CN" altLang="en-US"/>
              <a:t>编译运行正常</a:t>
            </a:r>
            <a:endParaRPr lang="zh-CN" altLang="en-US"/>
          </a:p>
          <a:p>
            <a:pPr lvl="2"/>
            <a:r>
              <a:rPr lang="zh-CN" altLang="en-US"/>
              <a:t>有详细注释</a:t>
            </a:r>
            <a:endParaRPr lang="zh-CN" altLang="en-US"/>
          </a:p>
          <a:p>
            <a:pPr lvl="2"/>
            <a:r>
              <a:rPr lang="zh-CN" altLang="en-US"/>
              <a:t>至少 3 个测试用例</a:t>
            </a:r>
            <a:endParaRPr lang="zh-CN" altLang="en-US"/>
          </a:p>
          <a:p>
            <a:pPr lvl="1"/>
            <a:r>
              <a:rPr lang="zh-CN" altLang="en-US"/>
              <a:t>有优化或亮点（ </a:t>
            </a:r>
            <a:r>
              <a:rPr lang="en-US" altLang="zh-CN"/>
              <a:t>1</a:t>
            </a:r>
            <a:r>
              <a:rPr lang="zh-CN" altLang="en-US"/>
              <a:t> 分）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WPS 演示</Application>
  <PresentationFormat>宽屏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汉仪书宋二KW</vt:lpstr>
      <vt:lpstr>Calibri Light</vt:lpstr>
      <vt:lpstr>Helvetica Neue</vt:lpstr>
      <vt:lpstr>Calibri</vt:lpstr>
      <vt:lpstr>微软雅黑</vt:lpstr>
      <vt:lpstr>汉仪旗黑</vt:lpstr>
      <vt:lpstr>宋体</vt:lpstr>
      <vt:lpstr>Arial Unicode MS</vt:lpstr>
      <vt:lpstr>Office 主题</vt:lpstr>
      <vt:lpstr>数据结构实验</vt:lpstr>
      <vt:lpstr>Lab 10 问题 1</vt:lpstr>
      <vt:lpstr>Lab 10 问题 2</vt:lpstr>
      <vt:lpstr>Lab 10 评分标准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kian</dc:creator>
  <cp:lastModifiedBy>Kian</cp:lastModifiedBy>
  <cp:revision>32</cp:revision>
  <dcterms:created xsi:type="dcterms:W3CDTF">2022-11-25T12:02:22Z</dcterms:created>
  <dcterms:modified xsi:type="dcterms:W3CDTF">2022-11-25T12:02:22Z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2052-5.0.0.7550</vt:lpwstr>
  </property>
  <property fmtid="{D5CDD505-2E9C-101B-9397-08002B2CF9AE}" pid="3" name="ICV">
    <vt:lpwstr>64B3CB69C86A83B6FA89806364C9B419</vt:lpwstr>
  </property>
</Properties>
</file>