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数据结构实验课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课程资料 </a:t>
            </a:r>
            <a:endParaRPr lang="zh-CN" altLang="en-US"/>
          </a:p>
          <a:p>
            <a:r>
              <a:rPr lang="zh-CN" altLang="en-US"/>
              <a:t>https://elearning.fudan.edu.cn/courses/51401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Lab0 - 题目 1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zh-CN" altLang="en-US" b="1"/>
              <a:t>数组排序</a:t>
            </a:r>
            <a:endParaRPr lang="zh-CN" altLang="en-US"/>
          </a:p>
          <a:p>
            <a:pPr lvl="1"/>
            <a:r>
              <a:rPr lang="zh-CN" altLang="en-US"/>
              <a:t>输入一个整数数组，输出一个有序数组</a:t>
            </a:r>
            <a:endParaRPr lang="zh-CN" altLang="en-US"/>
          </a:p>
          <a:p>
            <a:pPr lvl="1"/>
            <a:r>
              <a:rPr lang="zh-CN" altLang="en-US"/>
              <a:t>注：不能使用 </a:t>
            </a:r>
            <a:r>
              <a:rPr lang="zh-CN" altLang="en-US">
                <a:highlight>
                  <a:srgbClr val="C0C0C0"/>
                </a:highlight>
              </a:rPr>
              <a:t>#include &lt;algorithm&gt; // std::sort</a:t>
            </a:r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r>
              <a:rPr lang="zh-CN" altLang="en-US"/>
              <a:t>代码模版见 lab0-q1.c</a:t>
            </a:r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985" y="2740660"/>
            <a:ext cx="5651500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Lab0 - 题目 </a:t>
            </a:r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p>
            <a:r>
              <a:rPr lang="zh-CN" altLang="en-US" b="1"/>
              <a:t>合并两个有序链表</a:t>
            </a:r>
            <a:endParaRPr lang="zh-CN" altLang="en-US"/>
          </a:p>
          <a:p>
            <a:pPr lvl="1"/>
            <a:r>
              <a:rPr lang="zh-CN" altLang="en-US"/>
              <a:t>将两个升序链表合并为一个新的升序链表并返回</a:t>
            </a:r>
            <a:endParaRPr lang="zh-CN" altLang="en-US"/>
          </a:p>
          <a:p>
            <a:pPr lvl="1"/>
            <a:r>
              <a:rPr lang="zh-CN" altLang="en-US"/>
              <a:t>新链表是通过拼接给定的两个链表的所有节点组成的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  <a:p>
            <a:pPr lvl="1"/>
            <a:r>
              <a:rPr lang="zh-CN" altLang="en-US"/>
              <a:t>代码模版见 lab0-q</a:t>
            </a:r>
            <a:r>
              <a:rPr lang="en-US" altLang="zh-CN"/>
              <a:t>2</a:t>
            </a:r>
            <a:r>
              <a:rPr lang="zh-CN" altLang="en-US"/>
              <a:t>.c</a:t>
            </a:r>
            <a:endParaRPr lang="zh-CN" altLang="en-US">
              <a:highlight>
                <a:srgbClr val="C0C0C0"/>
              </a:highlight>
            </a:endParaRPr>
          </a:p>
          <a:p>
            <a:pPr lvl="1"/>
            <a:endParaRPr lang="zh-CN" altLang="en-US">
              <a:highlight>
                <a:srgbClr val="C0C0C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2619375"/>
            <a:ext cx="675005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Lab0 评分标准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p>
            <a:r>
              <a:rPr lang="zh-CN" altLang="en-US"/>
              <a:t>（每道题均为 </a:t>
            </a:r>
            <a:r>
              <a:rPr lang="en-US" altLang="zh-CN"/>
              <a:t>10 </a:t>
            </a:r>
            <a:r>
              <a:rPr lang="zh-CN" altLang="en-US"/>
              <a:t>分）</a:t>
            </a:r>
            <a:endParaRPr lang="zh-CN" altLang="en-US"/>
          </a:p>
          <a:p>
            <a:r>
              <a:rPr lang="zh-CN" altLang="en-US"/>
              <a:t>课堂助教检查（5 分）</a:t>
            </a:r>
            <a:endParaRPr lang="zh-CN" altLang="en-US"/>
          </a:p>
          <a:p>
            <a:pPr lvl="1"/>
            <a:r>
              <a:rPr lang="zh-CN" altLang="en-US"/>
              <a:t>编译运行正常</a:t>
            </a:r>
            <a:endParaRPr lang="zh-CN" altLang="en-US"/>
          </a:p>
          <a:p>
            <a:pPr lvl="1"/>
            <a:r>
              <a:rPr lang="zh-CN" altLang="en-US"/>
              <a:t>至少 3 个测试用例</a:t>
            </a:r>
            <a:endParaRPr lang="zh-CN" altLang="en-US"/>
          </a:p>
          <a:p>
            <a:pPr lvl="1"/>
            <a:r>
              <a:rPr lang="zh-CN" altLang="en-US"/>
              <a:t>可以描述清楚算法逻辑</a:t>
            </a:r>
            <a:endParaRPr lang="zh-CN" altLang="en-US"/>
          </a:p>
          <a:p>
            <a:r>
              <a:rPr lang="zh-CN" altLang="en-US"/>
              <a:t>提交代码文件（3 分）</a:t>
            </a:r>
            <a:endParaRPr lang="zh-CN" altLang="en-US"/>
          </a:p>
          <a:p>
            <a:pPr lvl="1"/>
            <a:r>
              <a:rPr lang="zh-CN" altLang="en-US"/>
              <a:t>提交到 </a:t>
            </a:r>
            <a:r>
              <a:rPr lang="en-US" altLang="zh-CN"/>
              <a:t>elearning 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编译运行正常</a:t>
            </a:r>
            <a:endParaRPr lang="zh-CN" altLang="en-US"/>
          </a:p>
          <a:p>
            <a:pPr lvl="1"/>
            <a:r>
              <a:rPr lang="zh-CN" altLang="en-US"/>
              <a:t>有详细注释</a:t>
            </a:r>
            <a:endParaRPr lang="zh-CN" altLang="en-US"/>
          </a:p>
          <a:p>
            <a:pPr lvl="1"/>
            <a:r>
              <a:rPr lang="zh-CN" altLang="en-US"/>
              <a:t>至少 3 个测试用例</a:t>
            </a:r>
            <a:endParaRPr lang="zh-CN" altLang="en-US"/>
          </a:p>
          <a:p>
            <a:r>
              <a:rPr lang="zh-CN" altLang="en-US"/>
              <a:t>有优化或亮点（ 2 分）</a:t>
            </a:r>
            <a:endParaRPr lang="zh-CN" altLang="en-US" b="1"/>
          </a:p>
          <a:p>
            <a:pPr lvl="1"/>
            <a:endParaRPr lang="zh-CN" altLang="en-US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WPS 演示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数据结构实验课</vt:lpstr>
      <vt:lpstr>Lab0 - 题目 1</vt:lpstr>
      <vt:lpstr>Lab0 - 题目 2</vt:lpstr>
      <vt:lpstr>Lab0 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kian</cp:lastModifiedBy>
  <cp:revision>4</cp:revision>
  <dcterms:created xsi:type="dcterms:W3CDTF">2022-09-01T06:23:24Z</dcterms:created>
  <dcterms:modified xsi:type="dcterms:W3CDTF">2022-09-01T06:23:24Z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