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数据结构实验课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课程资料 </a:t>
            </a:r>
          </a:p>
          <a:p>
            <a:r>
              <a:rPr lang="zh-CN" altLang="en-US" dirty="0"/>
              <a:t>https://elearning.fudan.edu.cn/courses/51401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Lab</a:t>
            </a:r>
            <a:r>
              <a:rPr lang="en-US" altLang="zh-CN" b="1" dirty="0"/>
              <a:t>1</a:t>
            </a:r>
            <a:r>
              <a:rPr lang="zh-CN" altLang="en-US" b="1" dirty="0"/>
              <a:t> - 题目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b="1" dirty="0"/>
              <a:t>最多的元素</a:t>
            </a:r>
          </a:p>
          <a:p>
            <a:pPr lvl="1"/>
            <a:r>
              <a:rPr lang="zh-CN" altLang="en-US" dirty="0"/>
              <a:t>输入一个长度为</a:t>
            </a:r>
            <a:r>
              <a:rPr lang="en-US" altLang="zh-CN" dirty="0"/>
              <a:t>n</a:t>
            </a:r>
            <a:r>
              <a:rPr lang="zh-CN" altLang="en-US" dirty="0"/>
              <a:t>的整数数组，输出出现次数大于等于</a:t>
            </a:r>
            <a:r>
              <a:rPr lang="en-US" altLang="zh-CN" dirty="0"/>
              <a:t>n/2</a:t>
            </a:r>
            <a:r>
              <a:rPr lang="zh-CN" altLang="en-US" dirty="0"/>
              <a:t>的元素（假设这样的数字一定存在）</a:t>
            </a:r>
            <a:endParaRPr lang="en-US" altLang="zh-CN" dirty="0"/>
          </a:p>
          <a:p>
            <a:pPr lvl="1"/>
            <a:r>
              <a:rPr lang="zh-CN" altLang="en-US" dirty="0"/>
              <a:t>在注释中分析所用方法的时间、空间复杂度</a:t>
            </a: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lvl="1"/>
            <a:r>
              <a:rPr lang="zh-CN" altLang="en-US" dirty="0"/>
              <a:t>代码模版见 lab</a:t>
            </a:r>
            <a:r>
              <a:rPr lang="en-US" altLang="zh-CN" dirty="0"/>
              <a:t>1</a:t>
            </a:r>
            <a:r>
              <a:rPr lang="zh-CN" altLang="en-US" dirty="0"/>
              <a:t>-q.c</a:t>
            </a:r>
            <a:r>
              <a:rPr lang="en-US" altLang="zh-CN" dirty="0"/>
              <a:t>pp</a:t>
            </a:r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88756-0098-294E-BC04-CDFA4118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7" y="3501770"/>
            <a:ext cx="5978664" cy="1263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Lab</a:t>
            </a:r>
            <a:r>
              <a:rPr lang="en-US" altLang="zh-CN" b="1" dirty="0"/>
              <a:t>1</a:t>
            </a:r>
            <a:r>
              <a:rPr lang="zh-CN" altLang="en-US" b="1" dirty="0"/>
              <a:t> - 题目 </a:t>
            </a:r>
            <a:r>
              <a:rPr lang="en-US" altLang="zh-CN" b="1" dirty="0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找出缺失的数字</a:t>
            </a:r>
            <a:endParaRPr lang="zh-CN" altLang="en-US" dirty="0"/>
          </a:p>
          <a:p>
            <a:pPr lvl="1"/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的数组，每个元素都是唯一且</a:t>
            </a:r>
            <a:r>
              <a:rPr lang="en-US" altLang="zh-CN" dirty="0"/>
              <a:t>0&lt;=x&lt;=n</a:t>
            </a:r>
            <a:r>
              <a:rPr lang="zh-CN" altLang="en-US" dirty="0"/>
              <a:t>的，请找出缺失的数字</a:t>
            </a:r>
          </a:p>
          <a:p>
            <a:pPr lvl="1"/>
            <a:r>
              <a:rPr lang="zh-CN" altLang="en-US" dirty="0"/>
              <a:t>在注释中分析所用方法的时间、空间复杂度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zh-CN" altLang="en-US" dirty="0">
              <a:highlight>
                <a:srgbClr val="C0C0C0"/>
              </a:highlight>
            </a:endParaRPr>
          </a:p>
          <a:p>
            <a:pPr lvl="1"/>
            <a:r>
              <a:rPr lang="zh-CN" altLang="en-US" dirty="0"/>
              <a:t>代码模版见 lab</a:t>
            </a:r>
            <a:r>
              <a:rPr lang="en-US" altLang="zh-CN" dirty="0"/>
              <a:t>1</a:t>
            </a:r>
            <a:r>
              <a:rPr lang="zh-CN" altLang="en-US" dirty="0"/>
              <a:t>-q.c</a:t>
            </a:r>
            <a:r>
              <a:rPr lang="en-US" altLang="zh-CN" dirty="0"/>
              <a:t>pp</a:t>
            </a:r>
            <a:endParaRPr lang="zh-CN" altLang="en-US" dirty="0">
              <a:highlight>
                <a:srgbClr val="C0C0C0"/>
              </a:highlight>
            </a:endParaRPr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396F0-C438-0244-8E60-4FFB2BAD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1" y="3202885"/>
            <a:ext cx="5978664" cy="1263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Lab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 评分标准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（每道题均为 </a:t>
            </a:r>
            <a:r>
              <a:rPr lang="en-US" altLang="zh-CN" dirty="0"/>
              <a:t>10 </a:t>
            </a:r>
            <a:r>
              <a:rPr lang="zh-CN" altLang="en-US" dirty="0"/>
              <a:t>分）</a:t>
            </a:r>
          </a:p>
          <a:p>
            <a:r>
              <a:rPr lang="zh-CN" altLang="en-US" dirty="0"/>
              <a:t>课堂助教检查（5 分）</a:t>
            </a:r>
          </a:p>
          <a:p>
            <a:pPr lvl="1"/>
            <a:r>
              <a:rPr lang="zh-CN" altLang="en-US" dirty="0"/>
              <a:t>编译运行正常</a:t>
            </a:r>
          </a:p>
          <a:p>
            <a:pPr lvl="1"/>
            <a:r>
              <a:rPr lang="zh-CN" altLang="en-US" dirty="0"/>
              <a:t>至少 3 个测试用例</a:t>
            </a:r>
          </a:p>
          <a:p>
            <a:pPr lvl="1"/>
            <a:r>
              <a:rPr lang="zh-CN" altLang="en-US" dirty="0"/>
              <a:t>可以描述清楚算法逻辑</a:t>
            </a:r>
          </a:p>
          <a:p>
            <a:r>
              <a:rPr lang="zh-CN" altLang="en-US" dirty="0"/>
              <a:t>提交代码文件（3 分）</a:t>
            </a:r>
          </a:p>
          <a:p>
            <a:pPr lvl="1"/>
            <a:r>
              <a:rPr lang="zh-CN" altLang="en-US" dirty="0"/>
              <a:t>提交到 </a:t>
            </a:r>
            <a:r>
              <a:rPr lang="en-US" altLang="zh-CN" dirty="0" err="1"/>
              <a:t>elearning</a:t>
            </a:r>
            <a:r>
              <a:rPr lang="en-US" altLang="zh-CN" dirty="0"/>
              <a:t> </a:t>
            </a:r>
            <a:r>
              <a:rPr lang="zh-CN" altLang="en-US" dirty="0"/>
              <a:t>平台</a:t>
            </a:r>
          </a:p>
          <a:p>
            <a:pPr lvl="1"/>
            <a:r>
              <a:rPr lang="zh-CN" altLang="en-US" dirty="0"/>
              <a:t>编译运行正常</a:t>
            </a:r>
          </a:p>
          <a:p>
            <a:pPr lvl="1"/>
            <a:r>
              <a:rPr lang="zh-CN" altLang="en-US" dirty="0"/>
              <a:t>有详细注释</a:t>
            </a:r>
          </a:p>
          <a:p>
            <a:pPr lvl="1"/>
            <a:r>
              <a:rPr lang="zh-CN" altLang="en-US" dirty="0"/>
              <a:t>至少 3 个测试用例</a:t>
            </a:r>
          </a:p>
          <a:p>
            <a:r>
              <a:rPr lang="zh-CN" altLang="en-US" dirty="0"/>
              <a:t>有优化或亮点（ 2 分）</a:t>
            </a:r>
            <a:endParaRPr lang="zh-CN" altLang="en-US" b="1" dirty="0"/>
          </a:p>
          <a:p>
            <a:pPr lvl="1"/>
            <a:endParaRPr lang="zh-CN" altLang="en-US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186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数据结构实验课</vt:lpstr>
      <vt:lpstr>Lab1 - 题目 1</vt:lpstr>
      <vt:lpstr>Lab1 - 题目 2</vt:lpstr>
      <vt:lpstr>Lab1 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Bihuan Chen</cp:lastModifiedBy>
  <cp:revision>37</cp:revision>
  <dcterms:created xsi:type="dcterms:W3CDTF">2022-09-01T06:23:24Z</dcterms:created>
  <dcterms:modified xsi:type="dcterms:W3CDTF">2022-09-05T01:54:51Z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