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39" r:id="rId3"/>
    <p:sldId id="936" r:id="rId5"/>
    <p:sldId id="937" r:id="rId6"/>
    <p:sldId id="940" r:id="rId7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008000"/>
    <a:srgbClr val="000099"/>
    <a:srgbClr val="0000CC"/>
    <a:srgbClr val="990099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91896" autoAdjust="0"/>
  </p:normalViewPr>
  <p:slideViewPr>
    <p:cSldViewPr>
      <p:cViewPr varScale="1">
        <p:scale>
          <a:sx n="103" d="100"/>
          <a:sy n="103" d="100"/>
        </p:scale>
        <p:origin x="1560" y="184"/>
      </p:cViewPr>
      <p:guideLst>
        <p:guide orient="horz" pos="21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fld id="{560E6BD8-910F-4459-BEB3-45946A59629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自我介绍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实验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有序数组去重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去重后的数组及其新长度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= {1, 3, 5, 5, 5, 7, 9, 9, 11}, len = 9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= {1, 3, 5, 7, 9, 11}, newLen = 6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在注释中分析时间复杂度、空间复杂度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代码模版见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lab-2-q-1.c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5985510" y="499935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697855" y="520128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443855" y="543369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156200" y="564959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893945" y="586549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227695" y="5948680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949565" y="569404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661910" y="547814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7374255" y="526224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103745" y="5043805"/>
            <a:ext cx="28765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5680" y="4949825"/>
            <a:ext cx="299085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45870" y="4949825"/>
            <a:ext cx="299085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4955" y="5187315"/>
            <a:ext cx="281305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26260" y="5435600"/>
            <a:ext cx="281305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07565" y="5671820"/>
            <a:ext cx="299085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48125" y="4952365"/>
            <a:ext cx="333375" cy="486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64915" y="4952365"/>
            <a:ext cx="283210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92500" y="5215255"/>
            <a:ext cx="283210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09290" y="5438775"/>
            <a:ext cx="283210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26080" y="5671820"/>
            <a:ext cx="28321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540" y="3085465"/>
            <a:ext cx="331470" cy="954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36675" y="3321685"/>
            <a:ext cx="306000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38935" y="3503930"/>
            <a:ext cx="306000" cy="536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43735" y="3677285"/>
            <a:ext cx="306000" cy="362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249170" y="3860165"/>
            <a:ext cx="333375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192905" y="3085465"/>
            <a:ext cx="374015" cy="954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907155" y="3085465"/>
            <a:ext cx="306000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610610" y="3085465"/>
            <a:ext cx="306070" cy="591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03905" y="3086100"/>
            <a:ext cx="30607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000375" y="3085465"/>
            <a:ext cx="306070" cy="236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93945" y="3086100"/>
            <a:ext cx="327025" cy="954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202555" y="3086100"/>
            <a:ext cx="357505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56250" y="3086100"/>
            <a:ext cx="332105" cy="591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880735" y="3085465"/>
            <a:ext cx="28321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163945" y="3086100"/>
            <a:ext cx="333375" cy="235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58025" y="3804920"/>
            <a:ext cx="333375" cy="235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84415" y="3677920"/>
            <a:ext cx="306705" cy="36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689215" y="3505835"/>
            <a:ext cx="327025" cy="53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016240" y="3322955"/>
            <a:ext cx="327025" cy="718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340090" y="3124835"/>
            <a:ext cx="327025" cy="915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2</a:t>
            </a:r>
            <a:endParaRPr lang="en-US" altLang="zh-CN" dirty="0"/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943610" y="3085465"/>
          <a:ext cx="173291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Equation" r:id="rId1" imgW="1892300" imgH="914400" progId="Equation.3">
                  <p:embed/>
                </p:oleObj>
              </mc:Choice>
              <mc:Fallback>
                <p:oleObj name="Equation" r:id="rId1" imgW="18923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610" y="3085465"/>
                        <a:ext cx="1732915" cy="955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2891790" y="3085465"/>
          <a:ext cx="173291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Equation" r:id="rId3" imgW="1892300" imgH="914400" progId="Equation.3">
                  <p:embed/>
                </p:oleObj>
              </mc:Choice>
              <mc:Fallback>
                <p:oleObj name="Equation" r:id="rId3" imgW="18923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90" y="3085465"/>
                        <a:ext cx="1732915" cy="955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/>
        </p:nvGraphicFramePr>
        <p:xfrm>
          <a:off x="4839970" y="3085465"/>
          <a:ext cx="173291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Equation" r:id="rId4" imgW="1892300" imgH="914400" progId="Equation.3">
                  <p:embed/>
                </p:oleObj>
              </mc:Choice>
              <mc:Fallback>
                <p:oleObj name="Equation" r:id="rId4" imgW="18923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970" y="3085465"/>
                        <a:ext cx="1732915" cy="955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7002780" y="3086100"/>
          <a:ext cx="173291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Equation" r:id="rId5" imgW="1892300" imgH="914400" progId="Equation.3">
                  <p:embed/>
                </p:oleObj>
              </mc:Choice>
              <mc:Fallback>
                <p:oleObj name="Equation" r:id="rId5" imgW="18923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780" y="3086100"/>
                        <a:ext cx="1732915" cy="955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334E55B0-647D-440b-865C-3EC943EB4CBC-1" descr="/private/var/folders/pb/2jm1k3_912qg4rp4v7c80lsh0000gp/T/com.kingsoft.wpsoffice.mac/wpsoffice.sHMwff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4949825"/>
            <a:ext cx="1496060" cy="1184275"/>
          </a:xfrm>
          <a:prstGeom prst="rect">
            <a:avLst/>
          </a:prstGeom>
        </p:spPr>
      </p:pic>
      <p:pic>
        <p:nvPicPr>
          <p:cNvPr id="12" name="334E55B0-647D-440b-865C-3EC943EB4CBC-2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075" y="4949825"/>
            <a:ext cx="1495425" cy="1184275"/>
          </a:xfrm>
          <a:prstGeom prst="rect">
            <a:avLst/>
          </a:prstGeom>
        </p:spPr>
      </p:pic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628650" y="1812925"/>
            <a:ext cx="78867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打印方形矩阵 的阴影部分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按行输出，从上到下，从左到右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代码模版见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lab-2-q-2.c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598295" y="4205605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1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85210" y="4205605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2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546340" y="6276340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8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53075" y="6276340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7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489825" y="4205605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4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485" y="4205605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85210" y="6276340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6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44955" y="6276340"/>
            <a:ext cx="34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5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91" name="334E55B0-647D-440b-865C-3EC943EB4CBC-3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970" y="4954905"/>
            <a:ext cx="1495425" cy="1184275"/>
          </a:xfrm>
          <a:prstGeom prst="rect">
            <a:avLst/>
          </a:prstGeom>
        </p:spPr>
      </p:pic>
      <p:pic>
        <p:nvPicPr>
          <p:cNvPr id="97" name="334E55B0-647D-440b-865C-3EC943EB4CBC-4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025" y="4999355"/>
            <a:ext cx="149542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</a:t>
            </a:r>
            <a:r>
              <a:rPr lang="zh-CN" altLang="en-US" dirty="0"/>
              <a:t>评分标准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（每道题均为 </a:t>
            </a:r>
            <a:r>
              <a:rPr lang="en-US" altLang="zh-CN" sz="2400">
                <a:sym typeface="+mn-ea"/>
              </a:rPr>
              <a:t>10 </a:t>
            </a:r>
            <a:r>
              <a:rPr lang="zh-CN" altLang="en-US" sz="2400">
                <a:sym typeface="+mn-ea"/>
              </a:rPr>
              <a:t>分）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课堂助教检查（5 分）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编译运行正常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至少 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个测试用例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可以描述清楚算法逻辑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提交代码文件（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 分）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提交到 </a:t>
            </a:r>
            <a:r>
              <a:rPr lang="en-US" altLang="zh-CN">
                <a:sym typeface="+mn-ea"/>
              </a:rPr>
              <a:t>elearning </a:t>
            </a:r>
            <a:r>
              <a:rPr lang="zh-CN" altLang="en-US">
                <a:sym typeface="+mn-ea"/>
              </a:rPr>
              <a:t>平台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编译运行正常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有详细注释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至少 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个测试用例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有优化或亮点（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 分）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BcGNZbVZuYVc1N1ltMWhkSEpwZUgwS0NRbGhYM3N4TVgwZ0ppQmhYM3N4TW4wZ0ppQmhYM3N4TTMwZ0ppQmhYM3N4TkgwZ0ppQmhYM3N4TlgwZ1hGd0tJQ0FnSUNBZ0lDQWdJQ0FnSUNBZ0lHRmZlekl4ZlNBbUlHRmZlekl5ZlNBbUlHRmZlekl6ZlNBbUlHRmZlekkwZlNBbUlHRmZlekkxZlNCY1hBb2dJQ0FnSUNBZ0lDQWdJQ0FnSUNBZ1lWOTdNekY5SUNZZ1lWOTdNeko5SUNZZ1lWOTdNek45SUNZZ1lWOTdNelI5SUNZZ1lWOTdNelY5SUZ4Y0NpQWdJQ0FnSUNBZ0lDQWdJQ0FnSUNCaFgzczBNWDBnSmlCaFgzczBNbjBnSmlCaFgzczBNMzBnSmlCaFgzczBOSDBnSmlCaFgzczBOWDBnWEZ3S0lDQWdJQ0FnSUNBZ0lDQWdJQ0FnSUdGZmV6VXhmU0FtSUdGZmV6VXlmU0FtSUdGZmV6VXpmU0FtSUdGZmV6VTBmU0FtSUdGZmV6VTFmU0JjWEFwY1pXNWtlMkp0WVhSeWFYaDlDbHhkIiwKICAgIkxhdGV4SW1nQmFzZTY0IiA6ICJpVkJPUncwS0dnb0FBQUFOU1VoRVVnQUFBblVBQUFIeUJBTUFBQUIvaENXYUFBQUFNRkJNVkVYLy8vOEFBQUFBQUFBQUFBQUFBQUFBQUFBQUFBQUFBQUFBQUFBQUFBQUFBQUFBQUFBQUFBQUFBQUFBQUFBQUFBQXYzYUI3QUFBQUQzUlNUbE1BcSsrN2RsVGR6VVFRbVNJeVpvbnREVVdCQUFBQUNYQklXWE1BQUE3RUFBQU94QUdWS3c0YkFBQWdBRWxFUVZSNEFlMTliWWhseVhuZUdlK01kcTVtWm51VXlNWWlUdTR3amxmNFMzZklHa0pRbkh0eENCaGl1S1A0aDFrdzZWN0ZyQzNzMEtPRjJDRS8xRmRSTUVqQjZtWVZPNW9vY0FlUnNDUk82TWFCU1BMWE5DSUVZLzNvSVQ4Q1hnVGQrRWRzSjRIdTdaVjdaYTNHbGFjKzN2bys1NzVWMjk1Tjc5VDVjVTZkYytwNTY2M252UFZ4enUydXB4UCs5bHJYdGdFR0RuMnV4RjRYbkRidUJwanJ1c2JkSUQyRE54dDNnL1FNM216Y0RkSXplRFBsN3ZRNXUvM0lJUFNKdi9rcFM5UnpFNkhHaXRlZmVFNHFDRGh1M0ZXd3BpR051MnJxdXNaZDQ2NmVnWHBraTd2R1hUMEQ5Y2dXZDQyN2VnYnFrUzN1R25mMUROUWpXOXcxN3VvWnFFZTJ1R3ZjMVROUWoyeHgxN2lyWjZBZTJlS3VjVmZQUUQyeXhWM2pycDZCZW1TTHU4WmRQUVAxeUJaM2pidDZCdXFSTGU3K1lyaTc4bDJUankrcVRIL2tvMjk4OTdzZDJBMzlQdnV2SnVKWjhmcE9OL3AwSVEyakh4T25tK0p2ZGQzbmQ4cVFGd2dvSzliZlppOEw4ZXZkMWMyUGRidGlVVWJCWEh4cnIvdmxzNTMzaW0rK2E0R3lZcjNjamFiaUYzRC9xVGR1Q0hHbmlJTFBpYk45QUtiM0RrWFpud2hkSUtBaXBKZTdmeTdlVUJrMi8yY2hkMWNuNHA1RXZ1ZnhaaGwzRndpb21PbU51NnRDTTlCdEN5Rm1PaTl2djIxSWh3WHhEUjVFNTdwQVFPMXdYOXdkaURQZDBiOEhGQ3dLS0xndXhNZDA5azFSMU45ZElLQ2hvNGM3Vk1UMDh4Z3lSQUYxM1lHbGVpN0VTUUh5QWdHSHVVTzAzZFE1d0tMdStKZzBiQXI2SndPUW9UcStkeDl3bUx0ZGNhcWJiRGNTNHMrWnRaZlozaXZFOTV2c1N5R09USkp4dUVCQXFzMXg5bTltMGM4VFlVaVd6TksySFdGSUxxaVkxY2UzQjNqOXRna0pPRlJkSWxYbU9NdmRkd2p4cHNueFROUnIvZXVJeWRIV2dteko0MFRhMHh0TW01UTZoQm12dmpJNSs4VEN1ODhHL3RIazlJVy9Yd0ZVa0pmRnZvWHlTbnpxL3hyQUo0OHMwaVJRUWZrL1VkRWtkdTdtZEUrSHZkYlZ6V2plOGN2QkRBWWppelcxRlhhVVFjWWJjRnlJMHoreDduQ0J6MHpFUC9vYlF2elRZcUFHVEYxVFlKYTRGRC93OWE5MFgvZ1gwNkNleWxxZU85VHNydkZ1elRWQ1hMa3lqZVpzUHhuTy9oQ3dmMnFBZUNMVTd1V1ZJT08xemJNZi82M1BiZ3J4aURJemdkY24zOXJ2dXQ4VThtMVpiMHlnem94M3BJWEJkVXdnZW0yOTJaZ2dBL201TVlxd3pXM2JGVGY2OHFzZzFZdTdML3pLRjVGelpvMnAvMVE3TWFkK1J4bG5QRGpiUnk0OGVScVQ1Yis0Y1lEYnIrMUk4OXMwKzJTWEtGRmQ5OUJWaGx2aUVqVlUyd05sd2Q4ZDU5b3NaaWgyWG9JTWxIOHN4Tm5ZNCs0U2JMNFFjcmZwV3JqWFVjWVpyMDEwMkJ6WW1WREhBNDRtUjhvWnNIN1BlTVVEbXN4YkhuZE00QktWbE5zUEd4UGU0VGpIM1lFWFhWNnY5WmVlZmYvK2djL2Q3UmQrQXRPL21UT0hNM3ZxZFpTWG9veFBteWVEMEh5c3dVemdNK0puVkg1TW5Felh3QVRxVXA0NWM5eHhnVXRKbkJBZlV2SHVhaXBUV2U3bWJwaU5laTI4Tm5odEZuaTRNSk4yOUlaNHNNUHNXdEJSQmhuWC84emtId3VoZldJQzBVZk5GTlErVVNaUWwzZndmWTQ3TG5ENStCVWhQdmpIeHVIZ2tPVnVTNGhiSnBmZmE4bEx3OXdoMWs0TlVFNmZGcFRHMFNkNStzRGNlRWhjTUlGNEhycXRnblJ0Z2dsVW1VZVQzM00rY1lITEUrTnJlc2h4aHhaQmIyU2QxMnNwOERCM1M2LzNoMlcvT0krN2tUZzkwcmRRZ1EyVjRnRTdjS2Z6Vys2WVFGWElwVDlISkN4VXN1dTR3RUx1VUlLZFBLQjIra21iSW9lNTI3WWRXTmZaWnFXUkhuZEltb2FQSjZPYkx3L1lZZENaS1hOVGNhYk5Nb0VxOC9vOWp6c3VzSkE3T1VYWjE2N0p4M05ra3Vvd3pOMmhFTjgydWVQM1lJODcxTUFNRmlqcFRaV2ZCK3hHWC95UU5tKy9PRENCRW5WTjdIbmNjWUdGM01sdVZMdW9Ydm9XbEpiSFllN20rVm1hQkhyY1hiTXZIMWZvWlprSGxIYlVoZ2RqWGcwTGdFOC83anp1dU1CQzd2QkpJemU5VTE0UGM3ZnJXbmpjVVhyY1lUSm5aaGlJT3gyblRLQ2hUdmJDZDNTNkFEaS82WFBIQlJaeWgxN2xXK1NsN3JXdWZvRE9oN2tiQy9IQTVEUWQ1U2QzekxuUDNYODVlNlN2SXNKMW0yVUNqYTN1WmR1cDhJSFg4VlhOaXpzdXNKQTd4QjFONHRBNEpJMVBVeSsyb3MzaVljNU0vWmFheHExOWMrNXpaeTdoVnppYURCVUN4eFM0K0FHVVcrSjcwTW85N3JoQWNEZjZoLy94NzFFSVdOZVJPTTY4VjZCRlBEWjUwQ0hKNXVYSUg0NDdXRE1SMWEycnp3a2oyM0ZtdVZ1ak9DMEQ0dUV1aklOODRPNVJ3QjBYdUR5NXNpWFFpZDAxQlhvSG1FaStRYUVsbVo1WWZnYVdrNGoxT3dRWjVtN3VLcldyWGhtdTJLOFBXZTZRZjA5WkxnS2lNaDhtZjlqQUszSlM0OFVkRjdoOGMrc0huaDk5UnJ5dUhhVnk1ZkU0d3gycVNXMFVMMEVieURXZVlhZTJZZTRPYkQrRWo2RFMyVXZVK1AxeDFwakNZYUo2QkNUNHdDdC8rUmVGK0I1cmdnMThXWGFzSG5kYzRGTDNYMThWUDJUTHBNUnhoanU4dzVweFVIWW5ONUYxWWtrZjVtN05mdmREd01ydlM5K2hod0trY25HSFlmWVdibUhqQXpHUUNmRUo2dzhiT0gyRVlqenV1TUNsN2g0d3I3SmxLbyt4Tzg1eE42YitUczZTWnlqU3ZxU3VHQ3RRTWVraXRrTTkzbXpmVW1mWTViaDdLRTZOUTBYQWYvdGo0aldxQ0JkNFdYVWVIbmRjNEpwcGduUFZBS2syNnBqbDdvQytTYTZETzVCeHlYMEFIbzQ3RUhSVG1jVVlvL2dmSDFGcE9lNjJiTjlRQ055bGh5c2ZDYXZFaCtyWE80ODdMdkRLdnE3Qk12Z0tycTVsdWNQY1ROMjhLbDVWalhCcFc5Nkt1TU5MN0lsQ2JqL2VsZTErNUFJOXc1MDNYSllCNVJCMnBNcVJyODJzRWpjWE1yL0hIUmRvaXBIVHFSMUttMk9XT3pUdXUvTCs0VGRRNDBkbzJIY3Nhamp1OEZGYjlaUTN4T3hBaHNZemRwak50ZG01MS84V0FUdThtZEFneEFPK1YwLzJmZTU0UUZ0eFROeG05a1Fuc3R4aGNpWkQvQko0bTZKSlhIZlJzeXJ1cnVqZnhNZVA4Wnd3Vmh5NGdFM2o3b2I3MFFFL0loVUE0Um82azMxZEFSNXdlMFBsOXJuakFYVWgyS1BydjJkUGRDTFAzUlZ4dHVoK2QvSnpYZmRybU9yOUEzckdnS3lJTzFUcTU3cHJmd2owYUZNc3JreG10cmlVdTBONkoxVjVDb0RJditacXdnR09KdnVxRUorN0VsY0J2dUkrY3loVDJPVzU2NzRraEc0V282bTQ3UWZyS3U2dWJRbjhLRENENWMrSjA0bEhlc0xkamJEejVRT2w2K2g5elBqWGNZQTB6UXk0NHdCbFdYb0QxRFVpZmVrNE4wZkJyZDkvNmZSSGQyU1dxNitjdVpubzZyanJycjh5K2Q0L1VMWS9zL1hDdmtxb1hjTGRvWjQ0MlJ4c29FU2c5N0ZqUHdONGFKcGJ3QjNMMVdmK21XSkJ6YkhvWll0Yzd1T083c2ZIVlhFWDU3Zm5NWGMzeE0vYmU0TUpIM2oxNnliclpmc0pzQi9yQWFlWU1ybnRUajlHM2ZHQUdJMDNkRzdRVHBGTzhIZU11em4rZ2g3YmpWOG5UL3FPWGszUWh6N1EyZEJ6MjArTURPRFVFWWRVQVhjbzNFUWIranR1bSsxejZMemk3cktaMHI0bmRpZ3AyT01PMHpwVEUzRG5wajhKUkYvd2dQZk45amtobnI5LzM3VENIbGp3Q2dUR01OV1NHMytzMFBreisvUGlibTY2cTdXVFRDSEJKWThDek5rTkRQMmQvWE9NSUxkMzRnSHBLbDdFRnBUdVAzcEFKTTNEUlM4UngrczcxR1l2eXltMzNBN3U2V1AvM3FzSnVETWpOMGlnenhXOVNBOUllWXE1RzhuSm10b3dzaHVYeVZqZkhNWGVqeFBuRkhkekdyT09iOFlseE9jZUJhaTYvSnFJRGQvR1RuU3FmKzhCS1ZNeGQ5MzByc0d1dVYvdHlkbzdFM2VYNmZ2SjUvMjVJL2tVSGowS3JvanYzZE0zRDlJM3BCQ0ZNdzlJOThxNVc5OHcySGthNktYY2JWT3JNU1l4ZE05TWN2Z1FaSnlMMjNLYllOQmJETVBVKy91TThteFNsTnJmdHVsTzVoaVVxTytqNFMweU9hTkxQdkJwL1NMY2pTWkpkMWZjWnVkUkg0MHVsT29UZVJDZCtoblIwOXZOQkZLVTJ6djFnUWVtSmhqMGZ0RExray82UUpNRGZ4ejNLSi9aditvRHIwMGVxRnRQWmVaRUpYRTN1di9ibjBXZHYvTnJOTXJmLzhMdkFmL2FUMy9sdmw5MEpoMWxCTWh1bWR6ZXBRaDRWZnhqZFhQZGZqVDE4Z2JKQ0NqdmplNS9lU3pFWC8vYXNMTXhjRnY5VUhGdHkvMmxxUzJuaEx0dFcyRTkyaUcyYVp0Wmc3bEVsQkVka2QzTW41WGtVTGdXQVR1OFozL28wOTNvVXl1RFBRSENHTVlYdlIzMWxDWXZKOERybTY5OXVydTJHM1ZWeWtJWmQ3ZWZmZkdYWHZ6b2JXUG9xamk5L2VMUC91S0w2TGRteWxqZkxzcUlGbWUzNFZsYUJJVDluOEpmcVUyRStOdDlSWm5yS1ZCeUo3MkY5MGNENEJTSUR1WVV2MUx2cEtBUzdsTDBPM0RsZDE2Wm5INWNmMng0bTByLzFlK2FmUEE3TTlRVmp4VnZrNzhYb3BnTEYzZi9IN0hhdUt0L0dJMjd4bDA5QS9YSUZuZU51M29HNnBFdDdocDM5UXpVSTF2Y05lN3FHYWhIdHJocjNOVXpVSTlzY2RlNHEyZWdIdG5pcm5GWHowQTlzc1ZkNDY2ZWdYcGtpN3ZHWFQwRDljZ1dkNDI3ZWdicWtTM3VHbmYxRE5Ralc5dzE3dW9acUVlMnVHdmMxVE5RajJ4eDE3aXJaNkFlMmVLdWNWZlBRRDJ5eFYzanJwNkJlbVNMdThaZFBRUDF5QlozamJ0NkJ1cVJMZTRhZC9VTTFDTmIzRFh1Nmhtb1I3YTRhOXpWTTFDUGJISFh1S3Rub0I3WjRxNXhWODlBUFhJbzdwcmU5akN2QTl3MXZlMWg2Z2IrNXgycmhEUzk3VUgyZXVOdTFQUzJCNG5EelY3dW10NzJLdXA2dWNNYUsvY1VlQnRMbWN4V212RXlYQ0RaN0dwWGRYWDc0cTdwYlh2aDBKUHM0UTdMRHBrVjZqQmtXUDJPSGh2QjVRTzcxTmVjc1VhZEI3MUFRT04xRDNkTmI5dDdxbjNKSHU2YTNuWWZZZDcxUEhjWUtXanBaU1JwZlVrUDFwdmNGbmFwS2lRWHZmbVNHMjhQOEIzVTIwNVVzckdxM0ZaQTBNVHBpeHo3SGVWblhoSS82NHRwSnBiWVFLN2VkbHlpZWxvY3ZlMFFlRjU2MjRsS052d0paTFNsbExGZGQxaExtK2tBK3g5cTBUWW40cHBZNGdMWmV0dHhpZHFQcVdzS3pCTFBTVzg3VmNtT1pMVFYrbngyN1Z6WDdydi9LbjdtWDM3NWY5bDFscnZVRWhiMjR3RFpldHR4aVpvNkxDbTkwQ20ycTB2MTFMR3pNVUVHOG5OakZHSG5KZWlIcUxoRUpUdVcwVll5UFNmR3R0ZFJYaGUvSUMvTzdYS0ppYVh1MEUxb2hvQmN2ZTJrUk8zVVExY1pib2xMY0tHMkI5cUV0MGVubE9pVGRaaWgyTlhTa2NGa1QxU3lzZUl0VDIvN04vVGE3WmcwNm1VV0UwdFNDTVZLYTJDaFErSS9CckwxdG1PZ3FjS1d4eDJ2eEc2cGlIdXJldHVKU25Zc282MldGTFl2Y0VhUVVYcTlwVi92cEJUeUkzbWVXSkpyRVhPQWJMM3R1RVJaS3BRYlZ1dHRKMEREbmV1cXRTbTVSMWp0ZGU5NzMvdmRGYVRtZGhYenp0UGJYamRyV25kalQvWUhsWjQ1ckh3SjJUT25hM2EyY29WVWdoQ295a1pxaVFsRXI2aExzK01RRTZoOVdxMjNuYmphRGVodGYrUjk3OXNCUDJGSHVDWEVMY09BMS9sTUg1aHJENmtHT0ErNVE2eFpLVE1FMlVJRG5qS3JFa005VjYreW1scGlBdkU4ZEFqajhXbmJUS0RLek5EYlRsejFwQ2gxZ2Q3K09OUGY1ZlcyTXlyWnNCTnl0NlFlRFhkZzJaU3pGRWF0dUlNZ0RhNWxMUEdBYkwzdHVFVHRDRU52T3dVdVQwd3Qwa09PTzhTYVhYNGF6MVUvYWNtU1djUWZuVGsxMzRpN2JUY05BVTgwM2h6WU9FVnBPNHJ2MkJJUENPVXEwMmJ0bXVSTW9LbzRRMjg3ZHRXWFFFM0lRMjJTY1ZaT1VmWk5UZ1RFa1U2Q1VVTUc3cjlwYmtmY0hUcGhGazl2Ry9Vei9PUCtubHAvT2JiRUE3TDF0dU1TbGJjY3ZlMFVXQmgzc3Y4bGJtQnNvZE1abFd6Y0NOdnMzRTB2dkk3eW9aWE5XRmZXTXBaNFFISUtyWjVlc2d1QUhMM3QyTlhpdUlPMEN6VTNyOWZDRk16TS9CRjNWdlluNUc3WFJwaFVjam94ZGNWMDhhNU9IdXFBVGkweGdVUWVqTi9SNlFJZ1IyODdjYlYwckVDdlFpT2o2YldVM25hcWtnMzNRKzdHcEdPTU9aeW1VZXB0WDV2cUZlelY1R2NQb05RU0UwamNyZExiVGtxVW5uTDB0bE5nWVp0RjNKbStYRFlPU2FQVDI1YmVRd1hpbGp6S0xlUU9VVEJUbHhIcm1zYXRmWE91RGxNM2hWSG4xbEloY0V4TllFaHZPeXFScjdjZEFNSGRlZWx0Uzd0ckxyb2k3bzdkQUwydUdxclQyMVlPZVFHdHpxMmxNaUFlN2tMaDFVem9rVW11S0pHdnQ2M3NrYXZucUxjdDdjN2R5MFBFSGU0c1ZNbWREQWcwVjZlM0xTOWpFTElEdE1wbUxSVUJyL0QwdHNNU0MvUzJBK0R5L1BTMnBWMnJrbzEwMkdZUDNPUW0xdHVXUUx4U1BaQkh1MWxMZkNCZmIxdVc0a29zME5zT2dFdmRmNTJIM2pic1lwaTlKYzJyTGVSdXpZNm9hRmJ5bTRuVDI1YTVENlB1emxuaUF6R1FNZlcyd3hLbnNtbGo0clNRbDdGeFMxeHFCT1pWY3BRTHR1UE0zTGdiaThjNkV5b25PMzlQYnh2WEgvcUNMeUYzcUpqcGZRNzFlT1AwdGdGRSthSEtqck5VQkdUcWJRY2xsdWh0QjhCejFOdUczUzAzdTR2YkxKaThpUnhLZ1UveFB6NVNwM3FIYWN1K2QrcGJLZ1N5OUxaUmxDdXhSRzg3QUo2ajNuWW50YTRYam9FdzdzRHJpYnFYNm0zajhpNjlEQmk0YjZrSXlOUGJEa3JjWE1oQ3ZUWmI1cXFhbU8xSUU5NldiYk5vWEhkbG5vemV0aHhsZjhqRFI5ejFpMWpMVWZaMDMwT0dsb3FBUEwxdHY4UWl2VzBmYUIzR3E4ek1udWhFbHJ1dVgyOGJJOFdaejMvRVhiK0l0UndwUGhZVUhsZ3FBY0xLdW0zK1BHQ1IzbmJxS2twRTEzOHZjTC92YjhqNjliYkJ3QjNmUk1RZEt0V2p0NDNDd3crc2thVUNJTXJIS0VrMTRRREw5TFpUVjFFaXhLMU8vSW9qblkrN2ZyM3RTQ1U3bXQ5aExPM1Qyd1pWUjBIWmtTVStVRnJCeXh4OWp1QUF5L1MyRTFkbGllZ3F3M2w5TDNlOWV0dUgva0FCazNIYzlZcFkzNGdHQ2ppNGtEN1pyVTgyT3dGS0JIb2YrcU1QVG9tSEprajlzUUsrOTBpRCt5V2VvOTUyb3BLZGNHZTVpQktIWjN2QmxjUlNjTmM3OFlGRmV0c2VjSXA1cXR2dWVOWnpTUStJMFhoRFp3SHRGT21FNldtemREcytKaXJaWE80dUd6M0RWNG5CeEZKY2xEbjNnVVY2Mno1dzZvaERhZ1YzUGhEVis2WjJCUDBkdDgzbWE1S3FaSE81bXh2eHdFM0RYV29wWDJMbkF6RWhORFhCcUJlTlBBbmNCeGJwYmZ0QU1HWmVzZmhqUmVLSnZwQ3FaRE81dTB3REJYM01UeTNsaXd5QWVFMHd2Uno2dTJFbFI4d21qN1JGS2xHZVhSSlJKNnV6QlBzQWlPcVphTHVjeG10Um04Mm9aRE81bTV1bmQ5MTh6TTlZQ2lwZ1R3SWd1RE1mWlVHQy9kTWZtemRJQkVDNncrRXVBSjZmM25aR0padkgzV1Y2M00rWWFNbFlvdm9GeHhDSXFwc2ZOL0Z0NlNUSUdKK0VRTHJMNEM0Q25wZmVkazRsbThmZDNIdy9HVzNydU1sWm92b0Z4eEJZb0xjZEFza21nN3NJdUw1aHNHOVJienVua28yaGUwYWU5Ujd4SnF2MHRUSEc2YjQrWnltSGpvRnN2ZTBZYUl4alNyM0lsZU91eGNCejB0dEcvMnczbW1tZ1MyYm9iYU5UcFUzMXZGbEx6bitYaW9Gc3ZlMFlhRXppSjhSSHpub3VGUVBQU1cvYk0ydkdybGliT3VjTXJ2bFVxVjRxdFpSSEprQ3UzbllDbFBZNWV0c3A4RnowdHRHejJVMnJaS085MGpiTFYxNWZQYUJjT0c3Z1VtcXBCeDBEMlhyYktSQWxZSHpSMjFGUGNiaWNBczlGYnh1VFE3dnAwVExWcHM0N3RXNXh1b0dubHZLNExnWWlHMDl2T3dPVTNLM1cyODRBRVlwTmI3dm5BYTI4M1BTMlYxSlVudUU0OXp0WnVaa25FdEc0cTMvc2pidkdYVDBEOWNnV2Q0MjdlZ2Jxa1MzdUduZjFETlFqVzl3MTd1b1pxRWUydUd2YzFUTlFqMnh4MTdpclo2QWUyZUx1TFhJWC85OTJ2YmtuQ3BuOXYrMG5pb0g2eXJZMjI3aXJaNkFlMmVLdWNWZlBRRDJ5eFYzanJwNkJlbVNMdThaZFBRUDF5QlozamJ0NkJ1cVJMZTRhZC9VTTFDTmIzRFh1Nmhtb1I3YTRhOXpWTTFDUGJISFh1S3Rub0I3WjRxNXhWODlBUGJMRlhlT3Vub0Y2Wkl1N3hsMDlBL1hJRm5lTnUzb0c2cEV0N2hwMzlRelVJMXZjTmU3cUdhaEh0cmo3aStHdTZXMFA4em9RZDAxdmU1aTZ2blVYZ2NMS0owMXZlNUM5M3JnYk5iM3RRZUp3czVlN3ByZTlpcnBlN3JCdXpEMEYzc2JpSnJPVlpyd00xU0xXRndpb3E5c1hkMDF2Mnd1SG5tUVBkMWgyeUt3T2lTSERYN213eDR5N2ZHQ1grcHF2V3FQT2dXVHFBZ0dONHozY1ljR3Vtem9IV0xUQ1J3WXplTmkwaTBtQ0ROM3NCL1BibXhjSWFIenU0ZTdkcXJmdGEwWmo1ZFh2Tnl3c0JhME9haDhsSTVIbkRpTUZMYjJNcEdtOXNIWTFGbXhPTktPM25SZElMcXdIbjMxSlBQditQWHZhSlpyUmJHRHNBaGVveXZZMW8zbkFZczFvTEhlbUZ2bERlVmlHNjRTcW5BZzI0MGFvR1EwOUdxc3ZjdXgxbEg4b3pwNmJpRGNXWkNuUmpPWUNVeGVZSmVxU3A5N2o1QUdMTmFQbmJrRmFyTzFLdlZZcTJKeG9SbU5rc2VzT08wSEc3cXZpUDJHcDkxMmhOWHlSM0R6NzhkLzY3S2EzQ2lJVG1MckFCR3Jxc0N5eWZYeE1JSnF6M215OTZQbjN6Ty93U082YUxHdGVJM3h0UjE3Y3Rpb01xV1kwQXRhdW5ldTMrdzlJSUpxL1VXRklOYU9ad0ZRem1nbVU1VXU1SE1jZEU3ZzAxRVVxVGRMYWNXNGRNaW5USTIvS2Jkc1dsd2cyWTlYV1dEUDYwTFZ3cjZOODJYU2Vjek5rWnpTamVjREVCU2sxWWZ1VWdSSjFYYm90V3hrMmNDbjA5c1BHaEhmSWNvY1ppcDJYSUlQSm5nZzJwNXJSUGJMWngyY3paUU4rcUhCT05hT1p3TVNGUHFIdXVFUmRCVjh6bWxtaTFQZVRXNjltdE5kSnFVSU83UHJWSFI0VjBZZ2cxeFM0UzdFR2cxekpVK2V4Z296UzRNUXNoMDE5NTdwWjRia2JrL28wRTVpNndBUktMekQ5L2o0WGQxemdnR2EwaXJ2NC83Ym5icGoxOUxiWGFOUkFqYlV2Mk1PRm1UMlIzNjNzTUl2c1IrWU9oVEVhK1ltOE5IMWdiandrTkJPWXVzQUVxdklDeldndWNLazhOdjZHaCt6L2JXODU5VGF2RDRIakd3cmN6eDBDSzZPM0RmNzF3clNHdTR4bU5BOG9wV1lpRjVoQTVYZWdHYzBGRG5CM25Ca3I4bnJiY2hIK21mTEJDamJqTEl5N3BiZThQeXlyM05pTlRadkZzdFliR21PV3RNZmtVVGRmSGpEakFoT29QQWswbzduQVF1NFFhM2I1YVR5ZWU2cGd2RUY4MFVpT3V6ZlBtTHR0Sy9mZ2Q1VGR2N2w5cEd5WXQyVFlOMzBvQm5ROUIrY0JNeTR3Z2JMNFVET2FDeXprVGs1UjlsVmxsWXpza1VuU3dRazI0MG9ZZDRkT21BVzU2TFdPZ0hMTVd1QWtveG5OQTFwRHpvVUNZS2daelFVV2NpZTdVWElUajBkVzE5L1EwTzdZODVDN2VYYXlaVE1mbTVlT1ZET2FDU1JMem9VQ1lLZ1p6UVVXY29jUEREUXZrWE5uY3BpT1RyQVpWMEx1ZGwwTDk5K0REWEkwRWQ5V3lWUXptZ2xNWGVBREk4MW9MckNRT3d3S1VpaGFiWG91cC9TMjZkTFl2WGJGM0kyZHdLenBLS1hlTm0yd2U1ZlMrb2pCNDVaS0ZRS2RDM3hncEJuTkJZSzdFczFveEowWkIzTjYyN2k3MERXWCt5VHVadWJlVXRPNHRXL09jWWkxTEQzMWFVVEJ6R1JrQUQwWCtNQklNNW9MTE5TTVJuTjdiQ3FDWmV2bHU3MFh1RmM4d1diY0NiazdkZ1AwdWdveVgyLzdwOFRyZThZc0hlWTBsUzRDK2k2d2diRm1OQmU0TE5PTXhsaEJuenZ4aE9VRWJOME1EcEZnYzhJZHVGZ1lYblpEdmUyUC9FM01iUGJOUFh1d210RjhZT1FDR3hoclJuT0JTOTBHdVpyUmlDWGRweXZOaHczVWREelQxVVdQNVFzMjQySVlkd2R1Y2hQcGJZOEJmT1AvYUN0Mmo4blFMWDNDQjBZdXNJR3haalFYdU5UUndOYU1kaC9oZHZWdlBoUFgySHpCWnRRNzVHN05qZ1lJV0NseTRlbHRqLzdiUlB3VnpSVHRuV1owRWRCM2dRdE1OS081d0ZMTjZHRzliU2ZZbkhDSG9IaWtpVG5VNDAyZ3R3MCt6VjFEM3BhTjcwS2djNEVMVERTanVjQlN6ZWdEK3Axd0hTME4xYjBVdkNHQWdpTlQrVGp1RUlVMzFTMHBqU0xIbTdITGliUGQ4RlVEaGhhNEtyY3lvS2NaelFVbW10RmNvUGFQcnhtTnVabUNYQld2cWthNGZKTXNxT09tbmNMRTNIVmI0a1JseWVwdGQzaWZuWG1XZlBYcElxQ3ZHYzBEWmpTamVVRHJMaVlmdnUveStuSG1PNHA4NGJ3cmIyYjF0bjNCNW9TN2gzcmVmRVBNRG1UY1BSUCtRSUpvcEVFSTFnUE42Qklnc0dnUSt6aGc0d0V6bXRFOG9DNEVlNHhyOSt5SlRtUzVnMnZ5Vjk5TGFLOVROTUxyOW51bXhxQ2J0V1lRK2pOOVZlMkgxSytSd1h2Wnc1UHhYb3NoeVh5Nmd3emp4NUEweGlCekVFWjZDRVErNXdJTG1OT01aZ0ZWcGRRT3ovM0VuYWxVbnJzQnZXMmc4Q1psd3lmaURxejM2VzNMNHFZMlhPU0RESHBSUGxBYThsemdBTE9hMFJ5Z0xFdHYrSEFXUGM5OG01VTZZRUwzYXFPcHVCMUVGaXloNmR0cXg5eGQ2OVhibGk3Z1NSM0pvOXdPN1VDaFR2bEFtZDF6Z1FNOE5PMEVCQ3hVYVhMSEFYWTFtdEcvLzlMcGo4cEdoRDkrT1BzZWVVVHE2L29vZjVXdy9Wak1YVmJFK2xmMkRYTHVQbDhsbXRFNTllc1ltSGNoSTVzZEFSSHYzbmJIZU1NcGNVdHM2TnlnM1RZMmd6L09qUlhtWG5qSUN6WW4zSVVnZGZacjlyUE1vZXNwT1pyUk1URHZBcVBFcWNlY2Uzd01JS3BuWGsvUjN6SGJiTVlzWm1QR0RJYWMvcmpMSUhkdFN3RjM1cUd6TktOallONEZSb2xzemVpNFJEQ0c2WUxjMkdPRnpoN3VNZWt6dlJ3Nkd5UEJtOHhSUW9nNTI3SzlIS0w4cHI3STBveU9nWGtYTW1YR1FNcUNsNGtGcGJQSEdJaTRNOUdHam9yYU9pRlJtejNNQUd3YzBmWDBDTWZOVnoxNFlQL29oTk5tNGRCTTJ4dlQreTVQTXpvRzVsMUlYY1VVUFNsUjVlSndGN2g2VHByUktGZCtqc0tHWCtkUGRJb1hkMkJzUitlZjBCZDhubVowRE15N1FLNTR4eGhJdDFaeWx3Q25kdzEyemYzeVROYjRjWmNYYk9iRTNmcnBoM1Z4eUt4RGw2a1pIUVB6TGxCVnZHTU1wRnNydVV1QTZ4c0crOVkwbzdPQ3pSaTZaK1JaMy9FOTFEdGlScnVoTWpFMW94Tmcxb1ZNc1FuUTVJRURpMHgyZHlrQm5wTm1kRmF3R1Yzb1RWZDBQbldkL25adFhaenV5U3dZYk95bUx1UnhlQmw4b084UU1PdENCcHdBVFI1OGpIaVV5ZTR1SmNCejBveE9CWnVabXRIZDlwbnlHTVA4RHlvMzBWSFl6Zm1kU2NYQTFJVU1TRjZLZ2ZJYVJ6TTZCWjZMWm5RcTJJejJTdHRNT3RlN1hkczYvZU9kN3ZOVE03VkJ0MmMzL1VjK2ZjZ0ltTHJBQmlJamhqaTlIZldoY0QwcDhWdzBvMkU0RW16bWFrWmpZcmtsOEZvc1h0OVhYaVArN0VaZG9icVI3a0lnN2tjdXBBaHpKUUZLN2xaclJzZXV3aG82bUhQUmpQNmRWeWFuSC8rRFhvZjdiMXg3OVNYeHdiKzYwNStoNzA0QzVMcVFBUHRLaUs4bndLWVpIVk4wRHVmOCtkMDVGUFl1TTlHNHEzK2dqYnZHWFQwRDljZ1dkNDI3ZWdicWtTM3VHbmYxRE5Ralc5dzE3dW9acUVlMnVHdmMxVE5RajJ4eDE3aXJaNkFlMmVLdWNWZlBRRDFTeFYzOGY5djE1cDRvWlBiL3RwOG9CdW9yMi9xN3hsMDlBL1hJRm5lTnUzb0c2cEV0N2hwMzlRelVJMXZjTmU3cUdhaEh0cmhyM05VelVJOXNjZGU0cTJlZ0h0bmlybkZYejBBOXNzVmQ0NjZlZ1hwa2k3dkdYVDBEOWNnV2Q0MjdlZ2Jxa1MzdUduZjFETlFqVzl3MTd1b1pxRWUydUd2YzFUTlFqMnh4MTdpclo2QWUyZUt1Y1ZmUFFEMXlLTzZhWnZRd3J3UGNOYzNvWWVyNjFnNEVDaXVmTk0zb1FmWjY0MjdVTktNSGljUE5YdTZhWnZRcTZucTV3N294OXhSNEcwdVp6RmFhOFRKY0lPbm5hbGQxZGZ2aXJtbEdlK0hRayt6aERzc09tUVVxTVdRa3FqTTl0dFRsQTd2VTE5eGJKbThJWWU1ZElLRHh1SWM3TE5oMVUrY0FpMWE4aDhFQVpBNXBtU0tRb1pzOUIyMk92bXNBQUJIVlNVUkJWQ2FYR2I4d3dHSHVkdlV5MThpVTA4b2FJQVBMbWRZSk1WOGdJRlUvSDNjWUtXajFaeVJONnlXSXIxbE4xK3h4MjY2TDZxbXYwdDJ2RXExMHdUdStQVURmOStvU3llczhkMWp1ekN5dktwZmhPcUhNK3VoclZpZDYyeE5TNEZIVG54QTRtcmpWbFJPOWJUWXcxdHZtQXBVdnZ1ODhZTEhlOXR3dFNJdTFYYU5lYXhxcyt4anFiV05rc1V2V2Fua3VqNzZuWEFRbmV0dGNZS0szelFWcVB6emZtY0JpdlcwOGtydW0wbXV1RWVvcldCbDZZZTdoOEpQaDdBOEJhNWZ2ZGUzZVpEKzAzS1Y2MjB4Z3FyZk5CR29YZk4rWndDVXQxV2Rqd2xiK09MZStNWXF3ODVMdGdDcmdIcm9McWQ3Mm9XdmhTVWNKVlF6cU9WTzliU1l3MWR0bUFuV0ZQZDg3Sm5BcHpQYkFja2FKTEhlWW9kaDVDVEpRWG4zY3N0eGRndFVYd3JqYmRDMDg2U2pSK2cxM0diMXRIakNqdDgwRG1pbzQzL3ZFcG5WRzUycTNSQ1hseHRYYlBxQjFpR0VwN3JVOHplcFViMXV1NURremZpWWQ1ZkVtY1pmcWJUT0JxZDQyRTZoOThueVhDa0VjVjRrN3R0NzIzQTJ6V0srY1ppdTZmRit6R2xmZ3dremZrSHYwdjFaalpVMklJM2NIT1UvWGlidDFzMEIzTjZZVnQ1bEE5RkV6WmRNK1VTWlFPK0w3emdXdTB0djJCa2ZqbWJpbFMrdmlYaXZRckVhZWtEdkVXazR6V3RsNitkdmJ4RjJxdDgwRTRubm9RUitrYXdlWlFKVTU4SjBMWEVZek5GMnMyaDlueGdxOFN0QWJXVEs5Q3pTcllTSGtidWtwRE1DeVY0NlUyeUx1TW5yYlBHQkdiNXNKVko0RXZuT0JoZHdoMXV6eTAzZzh3ZlF1MEt4T3VOdTJjZzlKUjNubERieG82TEVDZk1kNjJ6d2cxSmRNbTdXUzMweWc0aTd3blFzczVFNU9VZlpWYVZBQURYdXRVTE02NGU3UUNiUEU3OEVQMzdUYzRkbVlZUndsNmZjWEhqQ2p0ODBFeXRxRXZuT0JoZHpKYnRSUUY3K1VocHJWQ1hmei91bmQxaVBMWFVadm13Y2twK1FIQ2pQZEtRQ0d2bk9CaGR6aGswYmY5QzdVckU2NDIzVXRQSnJlWGNZSEptcXorTnhrWGo0UWQvb1Zsd2trOG1EOGprNFhBRVBmdWNCQzd0Q3I5R2hHUjVyVkNYZmpYczNvQTN4Q3NkeWxldHRNSUhIbkpMLzV3TWgzTHJDUU84UmRqMlowcEZtZGNJZUhPVFAxVzRhYTBac0xqenVUUlVtMDNWSW5oY0F4QlM3a01ia2xScjV6Z2VDdVJHOGJMZUt4cVI2V3JaZk5pOGlQTkt0eEo1eWpITHNCZWwxOVRpRE42UGZLQ2JhTk8yUGMwOXN1QStMaExvd05QakR5blFzczFOdkdXR0Y2WWlsV0t0OEIxblh2RW10VzQwN0kzZHhWYWpmUWpGYlNMU2wzeUwrblNDZ0NYdkVrdjluQTJIY3VjRm1tdHcwKzZDTWxYb0kyVUxueFROVXcxcXpHeFpDN0F6ZTVDVFNqUjBvNE9lWE82bTN6Z1pIZU5oc1krODRGTG5YL3hkWGJ4anNzZllUYjFXOFlSak42K2doc1lYYTJVRXlxWGNqZG12M3VoNENWUDkwWXplaW5WQitRY0lkaDlwWTJ4UWRpSVBNbHY5bkEySGN1Y0tscnk5YmJIbE4vSjJmSk05Q2xYMUlUeldyVU8rUU9GWlAwWWp2VTQ0M1JqSjZyTnA5dzk5RG85MGk1MWdLZ3I3Zk5CU2ErYzRHbGV0czltdEdKWmpVNENybkQyVTFGblpSR2tiRTJQcEtuMTVTMmJEcFdiTm0rb1JEbzlMYTV3TVIzTHJCVWJ4c3ZzYkxLYUo2QlpyU2Nad3kzMlc1TG5NZzhYYWdaTGFjSDhxSWRndFNwSElnV09pWGZmZ3VBbnQ0MkY1ajZYbGFpVkx6ZElXZk44VGp6SGFWSE16cWpXUjNISFQ3SXE1NHkwb3plZmFCS2k3bno5YmFMZ0w3ZU5nK1k4WjBIdEhSaDRqYXpKenFSNWE3TGFrWm5OS3NUN3JKQ3pGZU5HRlRFWGFDM1hRS0U1K3QyUU9jQk03N3pnSll1ZFAzMzdNa1Fkem5ONkp4bWRjSWRLcFZxUnI5c1pqd1JkNGYwVHFvOEtRQWlQMFpKcWdrSG1QV2RBM1Jzb1FmWHZZcTdsSSs3bkdaMFZyTTZHaXZ5UXN6am1TNHY1QzdTMjc2V0Vadk9BNlV4OUQ0MEJlVUFzNzV6Z05weHVjZlU3RTEzcGxJOTNIV3BadlNoZWRCRDh6dVlUSVdZYjlCSG1aQzdRemRRS0UvWVFKa2J2WS85R1lVQjdQRTlFWnRPWGEzUjIxYlZDWFpUVER2Y2RzZmN3MUEvQzdLbEo0Z1JiNk9maUJPOWJRNHdxN2ZOQUU0OUIrem5xeFFudzluYnBLdGI2cjBLQ1lRTVJUb0IrK0tPN3J2ajFMUHF5cS9tanFHM25kU0VxN2VkQVBPK3U3cFJLZ0dpZXViVkh2MGR0ODJTTlhmTWExWXp1QnNSY2lyK0ZFbHRrYU8zblFBeElUUTF3YWhIQWV3OHRLa0VTQjU4VG9qbjc5L2ZzUm5qUkFJRVk0OTFKdjVZRVJ2MXp2RXlzM0NuRE81czVqSFZIRmRZZXR1RUpDRG03S2FYUTM5SGYrbEltWEpIQXRLOTBIZTZtamtTRU5VejBYYlp0VFhLejIremhBakxyK1NPcDdkTlJWSk53RjFHOHB0eVpZNEVwRnVoNzNRMWN5VGdPZWx0VXdsaCtaWGM4ZlMycVVpcUNZbzJmMUdBYjJQeGJJc3krMGNDMHJYUWQ3cWFPVnJnK2VodFV3bGgrWFhjTWZXMnFVaXFDVnR2T3diU2VlZzdYYzBjcWNSdWZjUGNmV3Q2MjhZSXhxS0ZTZUtBb1h2bXpvWlRVOXZmTWZXMnlad0ZjdlcyRTZDNUVQcE91VEpIVytJNTZXMmJJa0xOYW5TaE56TmxaeTl0MHBpRm50NXVlOW1zNFVVTDVPcHRFOXdDellYUWQ4cVZPVnJnT2VsdHl5SkN6V3F1M3JaRTN2L0NKL0dIUGoveEZUbEJ3QUJsTjNsdmNQT0JiTDF0YWRFSHl2UFFkM21sWnd1QTU2UzNqYUxRUit2dENDZG9yN1ROY0RxOFRVeFdURExRUjlwdFdHOWJtdlNBZkwzdEJJZ0xnZTh5UTk4V2xIaGVldHVSWmpWZmJ4dGVUazZmZmZHWFhydzlBWGVZWnRwdDlTek5BOElNVjI4N0xGR3h4TlBiVG9Eb1lNNUZiMXY1OE03dXVIcmI1K2RsMDlzK1B5NnRKWFRiZS9oTmNlRGwwR1p0aVlpQnhsMUVTTUZwNDY2QXJDaHI0eTRpcE9DMGNWZEFWcFMxY1JjUlVuRGF1Q3NnSzhyYXVJc0lLVGh0M0JXUUZXVnQzRVdFRkp3MjdncklpckkyN2lKQ0NrNGJkd1ZrUlZrYmR4RWhCYWVOdXdLeW9xeU51NGlRZ3RQR1hRRlpVZGJHWFVSSXdXbmpyb0NzS0d2akxpS2s0TFJ4VjBCV2xMVnhGeEZTY05xNEt5QXJ5dHE0aXdncE9HM2NGWkFWWlczY1JZUVVuRGJ1Q3NpS3NqYnVJa0lLVGh0M0JXUkZXUnQzRVNFRnA0MjdBcktpckkyN2lKQ0MwOFpkQVZsUjFzWmRSRWpCYWVPdWdLd29hK011SXFUZ3RIRlhRRmFVdFhFWEVWSncycmdySUN2SzJyaUxDQ2s0YmR3VmtCVmxiZHhGaEJTY051NEt5SXF5TnU0aVFncE9HM2NGWkVWWkczY1JJUVduamJzQ3NxS3NqYnVJa0lMVEllNmEzdll3a1FQY05iM3RZZXA2dFh1YjN2WUs0bkM3Tis1R1RXOTdGWHU5M0RXOTdWWFU5Y1lkMW8yNXA4RGJXTXBrdHRLTWw2RmF4UG9DQVhWMSsrS3U2VzE3NGRDVDdPRU95dzZaMVNHeFdKWVZQdXF4RVZ3K3NNdVV6WGxyMUJINkFnR055ejNjTmIxdGVxUUR4eDd1bXQ3MkFHZDBLODhkUmdwYWVobEowM29KTW5qY0Z1TElaRUJ5TVpnM3VQbjJBTmw2MjRGdlBTZDU3ckRjbVZsZTFSZGt6RXBQajdZV3Z1a0pLZkFFZXR0L1oxL251ZnJYS0M5VGJ6c0Q1T2x0cDBCVjhtcTk3UmlZcmJTdVJaNjd1VnVRMWhOa3pFcFBjL1MySVY3NW43KzJNL3J5MzZWbFlqdW0zbllLWk9wdHAwQmQzYWxyQ2hnRTdTcFlWcElWaW51UnE5bEtEM0dINkxtcjc4c1YrNDlNY2ttcjF0a3ltWHJiVWxoVWIzZTBLYTdlZGdMazZtMG5RRjB1bHBSZW1NcklwUVJKbGNnVDJVMkFTM0xkcTdReGtZMDdLZE5EUld5NzRxeVpCK1ltVjIvYk9rUnllMXk5N1FUSTFkdE9nTnJqaDY0eTNhR2JRbmw5ZWdKTUtrM0U5THpQOXVodGt4bVNuc2FLdHp5OWJYTG85SkV1bUsyM0hRUFpldHN4MEZSNHkrTnVrOTZjbENyQmljbVJBT05LTytyeTcyUUhkdjNxUUViV21MSFMwMnk5YmVQUTZaK1lndGw2MnpHUXJiY2RBM1hCREwzdEJCaFhlaFYzY3pmTWVsMUJsNU9lRHRlR2xpOGhlOGI2bXVzb1IrTFZMWEg2aVFXVnUyNVd4KzdHSkNERUJLS1BtaWtqdG5ObkFuWEpETDN0Mk5Wc3BVMDlqblByTG01WnpUVzVsdXczVFZhcnlram44aGh5aDBFNXA3ZE5xb3dFWk90dHgwQThqM3ZLQ0VqWHhwZ2xxc3djdmUyNHhHeWxUVDF5M01tNHZXbnVZNVZWNmdxeVprTHVsdDd5L3JCc2JHRGdwNVE2WWg1d3BDK2c1aHNxeFFQeTliYWpFblZwSEwzdEJMaTAxZGRHdkgyT084UWFxZFIxcUoxKzBzRGt6SVRjYlZ1NWg2Q2pqQndDaHFtM0hRSDVldHN4VU5XWW83ZWRBSE9WTnZ6bHVKTlRsSDF6SHdGeFpKSU03ZzZkTUF1Q2wxN3I0cmpEczJIcWJjYzFHWDN4UTlxWlRaS3Y0SldvUUN5OTdiakViS1VOSVRudVpQOUxmQ0dTRnBUT1BZSXc3dWF1aGZzZFplUVFYMjg3QXBJanEvVzJjMENXM25ZQ3pGWGErSkhqRHRJdUpPMGs1ekRXNDV5WmtMdGQxOEw5ampKMmlLMjNIUVBKRlJpL285UE1FbVZtbHQ1MlVtS3Uwc2FOSEhlWTg5SUxRS2NuQTFjL0lMUG56SVRjamZONjI3RkRiTDN0R0dpYzdsYnFiV2VBUEwzdEJKaXI5QUIzaUx1czNqYk1KTkxUSVhlSWdwa3h2UFQwdHFWRHYvcS8vOTN6VkhWN2hKN0VMWFZTQ0J6YlYxRStrS2UzbmJpYXE3VHhQeGQzYUJHUHpXMHNXeTlmbURYNU9lbnBrRHRZZTJTUTY1N2VOaHpDR3ZaQy9CTnp6eDdXS0U3TGdKNkFLQi9JMDl0T1hNMVYydmlQc3BNMXlURlcwSHdZWHNwM0FLMjN2Y3hJVDRmY3pkM0lzdXZwYlkvRWwwNy8vYzduZDhXSExXczZnZng3S2xVRXZMSmFienN0a2FtM25RQnpsVGExT001d0J6NUlBZzR2UVJ2SU9aN0o3RXZkbEFQcDZaQzdBemU1OGZXMk1WK1JCcTVQVHZkeDhMWlZldHNaSUU5dk93VXk5YllUWUs3U3BnWTU3dnIwdHBkNnVoSklUNGZjcmRudmZnaFlwN2M5TW5IOFVMenBFZGQxbUVqZTBoZjRRUG54Um54Q1J5dXdiT0JVZGlhWU9DMTBnV3hncnRMR1JKYTdNZlYzY3BZOFE1SDZKVFVuUFIxeWg0cVovdTVRanpkR2I5dE10UytMVUNibDRVcTk3U3lRbzdjZEE5bDYyekV3VitraDducjB0blBTMHlGM09MdXBERXRwRkRuZWpJL1U2VStydlp6UzZuTjlpZ2tROVEyRndGMTZ1UEpiQkt0RXJ0NTJGN3VhcTdSeFB4dDNlSWxWdHlPOWJRUHBNTFBZb1hUSUhkZzRVWGRDdlczSzNFM1Z5RU9uM25CWkJseXR0MDFGMkJLNWV0c0prQzc0bFRiWHN0eWhSN3NyN3g5K0E5UTh3c2ZsTzJSQkhUR0htZEdGaUx1SGV1SVY2VzFUWnJ5bDBNUlJYbHF0dDkwRFhLMjNIUVBaZXRzeDBKNzdsVFlYczl4MVdiMXRhd2E5NEQwNmliakxpbGhUWGp3TTk3SW5SNHF6SFh1ckJBalF1aDNRZVVDdTNyYjFKM1FWbC8xS20xeDU3bko2Mjg0c09yTVRPb3U0UTZWU3ZXM0txNnJzVGc3cG5WUmRLZ0FpLzVwN2ZCd2dXMi9iZVllbjQwNlE4aXR0YnVTNXkrbHRPMHNZNmUxY0krYnVXa1kyMnlHM2FTNk1Td3k5N1R4UVhrWHZROE1NcDBTMjNuWi9pWDZsVGE0ZTdqSjYyMTFXZWpybUxxTzMzWFYvOUI5TWFRZHVmb1ZHc1hDZUlwWEtadmNBSlFxOWovMDZ5QUFlbWo3R205OHhTOHhXV25xQXJZODdmVGZZYjRrTmZRNFA2S0ZIdjFjRStlM0owM1phdDIyN0tZVGR6OXNNZllrRXlOVGJ4dGR1bWtqcUVxZVlNcm50VGw5NVhRTEUrTCtoYy91Vk5uZytkNGd3ODVhTHB0L2Jabk51SGRob1czZHRscUczM2NWQXJ0NTJBcHc2NHBBYTRDNHVNVi9wWXU3QW1KenRZdk83emFUTjZpekJIb3c5MGhlUU1uYzRldHRkRE1TRTBEdytqSHJwM3ppNFFtTWdWMjg3S1RGZmFWTlFVZHlaYUx2c1BUb09kM2lZZTdxNHVhMHhTMjg3Qm1MT2JubzU5SGREU280eGtGakZPK09DMHRsakRFVDFNcFUyME9QTWQ1U3NWYnhRblMzMEhReHlKbzdpMzJmenlDWG1MWHFiVXVqeTlMWmpJTGd6YzJ1UVlQOFFKMU5vREtRc0s3bUxnZmxLRzNOODdycXM5RFFuN3A2eTFiVGZUWGg2MnpFUVZmOHo3VGUralowUUlabGpES1FzSzdsTGdObEtHM01GM0sxdkdJd3ZQYzNoVG4xMmxGZzA5cnZLQmxOdk93YXk5Ylpqb0hGYy9yNjdvSFQybUFDemxUYlFBdTZ5MHRNWXVtZFpML3lMV3cvMDJjdlUzWEgxdG1NZ1cyODdCaHB2ME5zc1RMTG5FQU96bFRiWUF1NnkwdE1JcFpzOWJyakx2L0V0blo2YTkyRDA5SGJiYzluU1ZBeGs2MjNIUUdNYWZ4ejNLQzNGdnhJRHM1VTJnQUx1dWtSNm1xdTNmVlgvVVBFbDhmcU9LaGFGMnMxM1BFbkhRTGJlZGd5VWxsbDYyd2t3cWJSenNvUzdXSG9hN1pXMm1iT1lTLzEzOGQwNzNXOVM4MFlmYVRlYS8rZFF1QllDQy9TMll5QnNZWHpSMjFGUFllcHlESXdyN1dGTHVKTnZrYjcwZElIZU5vcVpDR0ZlYXpIaHROdlFMRTI2R1FCeHp0YmJqb0dSVnJoSFFaU01nVkdsdmR6SW1mekc2TjJPa3IzUzAxRys1SFQwa1krZWZ2ejU1UExxQ3dtUXE3ZWRBRmVYcFhNa3dONUtsM0hITGYvSnlOZTRxMy9PamJ2R1hUMEQ5Y2dXZDQyN2VnYnFrUzN1R25mMUROUWpXOXcxN3VvWnFFZWF1RHQ5em00L1VtL3NTVUIreWhMMTNLWituN1h2NXNPL29Ud0o1S3lvNDZGSFZlTnVCVm5SN2NaZFJFakJhZU91Z0t3b2ErTXVJcVRnTk9MdS93RnpWdDEvVklGYWlnQUFBQUJKUlU1RXJrSmdnZz0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0lBcGNZbVZuYVc1N1ltMWhkSEpwZUgwS0NRbGhYM3N4TVgwZ0ppQmhYM3N4TW4wZ0ppQmhYM3N4TTMwZ0ppQmhYM3N4TkgwZ0ppQmhYM3N4TlgwZ1hGd0tJQ0FnSUNBZ0lDQWdJQ0FnSUNBZ0lHRmZlekl4ZlNBbUlHRmZlekl5ZlNBbUlHRmZlekl6ZlNBbUlHRmZlekkwZlNBbUlHRmZlekkxZlNCY1hBb2dJQ0FnSUNBZ0lDQWdJQ0FnSUNBZ1lWOTdNekY5SUNZZ1lWOTdNeko5SUNZZ1lWOTdNek45SUNZZ1lWOTdNelI5SUNZZ1lWOTdNelY5SUZ4Y0NpQWdJQ0FnSUNBZ0lDQWdJQ0FnSUNCaFgzczBNWDBnSmlCaFgzczBNbjBnSmlCaFgzczBNMzBnSmlCaFgzczBOSDBnSmlCaFgzczBOWDBnWEZ3S0lDQWdJQ0FnSUNBZ0lDQWdJQ0FnSUdGZmV6VXhmU0FtSUdGZmV6VXlmU0FtSUdGZmV6VXpmU0FtSUdGZmV6VTBmU0FtSUdGZmV6VTFmU0JjWEFwY1pXNWtlMkp0WVhSeWFYaDlDbHhkIiwKICAgIkxhdGV4SW1nQmFzZTY0IiA6ICJpVkJPUncwS0dnb0FBQUFOU1VoRVVnQUFBblVBQUFIeUJBTUFBQUIvaENXYUFBQUFNRkJNVkVYLy8vOEFBQUFBQUFBQUFBQUFBQUFBQUFBQUFBQUFBQUFBQUFBQUFBQUFBQUFBQUFBQUFBQUFBQUFBQUFBQUFBQXYzYUI3QUFBQUQzUlNUbE1BcSsrN2RsVGR6VVFRbVNJeVpvbnREVVdCQUFBQUNYQklXWE1BQUE3RUFBQU94QUdWS3c0YkFBQWdBRWxFUVZSNEFlMTliWWhseVhuZUdlK01kcTVtWm51VXlNWWlUdTR3amxmNFMzZklHa0pRbkh0eENCaGl1S1A0aDFrdzZWN0ZyQzNzMEtPRjJDRS8xRmRSTUVqQjZtWVZPNW9vY0FlUnNDUk82TWFCU1BMWE5DSUVZLzNvSVQ4Q1hnVGQrRWRzSjRIdTdaVjdaYTNHbGFjKzN2bys1NzVWMjk1Tjc5VDVjVTZkYytwNTY2M252UFZ4enUydXB4UCs5bHJYdGdFR0RuMnV4RjRYbkRidUJwanJ1c2JkSUQyRE54dDNnL1FNM216Y0RkSXplRFBsN3ZRNXUvM0lJUFNKdi9rcFM5UnpFNkhHaXRlZmVFNHFDRGh1M0ZXd3BpR051MnJxdXNaZDQ2NmVnWHBraTd2R1hUMEQ5Y2dXZDQyN2VnYnFrUzN1R25mMUROUWpXOXcxN3VvWnFFZTJ1R3ZjMVROUWoyeHgxN2lyWjZBZTJlS3VjVmZQUUQyeXhWM2pycDZCZW1TTHU4WmRQUVAxeUJaM2pidDZCdXFSTGU3K1lyaTc4bDJUankrcVRIL2tvMjk4OTdzZDJBMzlQdnV2SnVKWjhmcE9OL3AwSVEyakh4T25tK0p2ZGQzbmQ4cVFGd2dvSzliZlppOEw4ZXZkMWMyUGRidGlVVWJCWEh4cnIvdmxzNTMzaW0rK2E0R3lZcjNjamFiaUYzRC9xVGR1Q0hHbmlJTFBpYk45QUtiM0RrWFpud2hkSUtBaXBKZTdmeTdlVUJrMi8yY2hkMWNuNHA1RXZ1ZnhaaGwzRndpb21PbU51NnRDTTlCdEN5Rm1PaTl2djIxSWh3WHhEUjVFNTdwQVFPMXdYOXdkaURQZDBiOEhGQ3dLS0xndXhNZDA5azFSMU45ZElLQ2hvNGM3Vk1UMDh4Z3lSQUYxM1lHbGVpN0VTUUh5QWdHSHVVTzAzZFE1d0tMdStKZzBiQXI2SndPUW9UcStkeDl3bUx0ZGNhcWJiRGNTNHMrWnRaZlozaXZFOTV2c1N5R09USkp4dUVCQXFzMXg5bTltMGM4VFlVaVd6TksySFdGSUxxaVkxY2UzQjNqOXRna0pPRlJkSWxYbU9NdmRkd2p4cHNueFROUnIvZXVJeWRIV2dteko0MFRhMHh0TW01UTZoQm12dmpJNSs4VEN1ODhHL3RIazlJVy9Yd0ZVa0pmRnZvWHlTbnpxL3hyQUo0OHMwaVJRUWZrL1VkRWtkdTdtZEUrSHZkYlZ6V2plOGN2QkRBWWppelcxRlhhVVFjWWJjRnlJMHoreDduQ0J6MHpFUC9vYlF2elRZcUFHVEYxVFlKYTRGRC93OWE5MFgvZ1gwNkNleWxxZU85VHNydkZ1elRWQ1hMa3lqZVpzUHhuTy9oQ3dmMnFBZUNMVTd1V1ZJT08xemJNZi82M1BiZ3J4aURJemdkY24zOXJ2dXQ4VThtMVpiMHlnem94M3BJWEJkVXdnZW0yOTJaZ2dBL201TVlxd3pXM2JGVGY2OHFzZzFZdTdML3pLRjVGelpvMnAvMVE3TWFkK1J4bG5QRGpiUnk0OGVScVQ1Yis0Y1lEYnIrMUk4OXMwKzJTWEtGRmQ5OUJWaGx2aUVqVlUyd05sd2Q4ZDU5b3NaaWgyWG9JTWxIOHN4Tm5ZNCs0U2JMNFFjcmZwV3JqWFVjWVpyMDEwMkJ6WW1WREhBNDRtUjhvWnNIN1BlTVVEbXN4YkhuZE00QktWbE5zUEd4UGU0VGpIM1lFWFhWNnY5WmVlZmYvK2djL2Q3UmQrQXRPL21UT0hNM3ZxZFpTWG9veFBteWVEMEh5c3dVemdNK0puVkg1TW5Felh3QVRxVXA0NWM5eHhnVXRKbkJBZlV2SHVhaXBUV2U3bWJwaU5laTI4Tm5odEZuaTRNSk4yOUlaNHNNUHNXdEJSQmhuWC84emtId3VoZldJQzBVZk5GTlErVVNaUWwzZndmWTQ3TG5ENStCVWhQdmpIeHVIZ2tPVnVTNGhiSnBmZmE4bEx3OXdoMWs0TlVFNmZGcFRHMFNkNStzRGNlRWhjTUlGNEhycXRnblJ0Z2dsVW1VZVQzM00rY1lITEUrTnJlc2h4aHhaQmIyU2QxMnNwOERCM1M2LzNoMlcvT0krN2tUZzkwcmRRZ1EyVjRnRTdjS2Z6Vys2WVFGWElwVDlISkN4VXN1dTR3RUx1VUlLZFBLQjIra21iSW9lNTI3WWRXTmZaWnFXUkhuZEltb2FQSjZPYkx3L1lZZENaS1hOVGNhYk5Nb0VxOC9vOWp6c3VzSkE3T1VYWjE2N0p4M05ra3Vvd3pOMmhFTjgydWVQM1lJODcxTUFNRmlqcFRaV2ZCK3hHWC95UU5tKy9PRENCRW5WTjdIbmNjWUdGM01sdVZMdW9Ydm9XbEpiSFllN20rVm1hQkhyY1hiTXZIMWZvWlprSGxIYlVoZ2RqWGcwTGdFOC83anp1dU1CQzd2QkpJemU5VTE0UGM3ZnJXbmpjVVhyY1lUSm5aaGlJT3gyblRLQ2hUdmJDZDNTNkFEaS82WFBIQlJaeWgxN2xXK1NsN3JXdWZvRE9oN2tiQy9IQTVEUWQ1U2QzekxuUDNYODVlNlN2SXNKMW0yVUNqYTN1WmR1cDhJSFg4VlhOaXpzdXNKQTd4QjFONHRBNEpJMVBVeSsyb3MzaVljNU0vWmFheHExOWMrNXpaeTdoVnppYURCVUN4eFM0K0FHVVcrSjcwTW85N3JoQWNEZjZoLy94NzFFSVdOZVJPTTY4VjZCRlBEWjUwQ0hKNXVYSUg0NDdXRE1SMWEycnp3a2oyM0ZtdVZ1ak9DMEQ0dUV1aklOODRPNVJ3QjBYdUR5NXNpWFFpZDAxQlhvSG1FaStRYUVsbVo1WWZnYVdrNGoxT3dRWjVtN3VLcldyWGhtdTJLOFBXZTZRZjA5WkxnS2lNaDhtZjlqQUszSlM0OFVkRjdoOGMrc0huaDk5UnJ5dUhhVnk1ZkU0d3gycVNXMFVMMEVieURXZVlhZTJZZTRPYkQrRWo2RFMyVXZVK1AxeDFwakNZYUo2QkNUNHdDdC8rUmVGK0I1cmdnMThXWGFzSG5kYzRGTDNYMThWUDJUTHBNUnhoanU4dzVweFVIWW5ONUYxWWtrZjVtN05mdmREd01ydlM5K2hod0trY25HSFlmWVdibUhqQXpHUUNmRUo2dzhiT0gyRVlqenV1TUNsN2g0d3I3SmxLbyt4Tzg1eE42YitUczZTWnlqU3ZxU3VHQ3RRTWVraXRrTTkzbXpmVW1mWTViaDdLRTZOUTBYQWYvdGo0aldxQ0JkNFdYVWVIbmRjNEpwcGduUFZBS2syNnBqbDdvQytTYTZETzVCeHlYMEFIbzQ3RUhSVG1jVVlvL2dmSDFGcE9lNjJiTjlRQ055bGh5c2ZDYXZFaCtyWE80ODdMdkRLdnE3Qk12Z0tycTVsdWNQY1ROMjhLbDVWalhCcFc5Nkt1TU5MN0lsQ2JqL2VsZTErNUFJOXc1MDNYSllCNVJCMnBNcVJyODJzRWpjWE1yL0hIUmRvaXBIVHFSMUttMk9XT3pUdXUvTCs0VGRRNDBkbzJIY3Nhamp1OEZGYjlaUTN4T3hBaHNZemRwak50ZG01MS84V0FUdThtZEFneEFPK1YwLzJmZTU0UUZ0eFROeG05a1Fuc3R4aGNpWkQvQko0bTZKSlhIZlJzeXJ1cnVqZnhNZVA4Wnd3Vmh5NGdFM2o3b2I3MFFFL0loVUE0Um82azMxZEFSNXdlMFBsOXJuakFYVWgyS1BydjJkUGRDTFAzUlZ4dHVoK2QvSnpYZmRybU9yOUEzckdnS3lJTzFUcTU3cHJmd2owYUZNc3JreG10cmlVdTBONkoxVjVDb0RJditacXdnR09KdnVxRUorN0VsY0J2dUkrY3loVDJPVzU2NzRraEc0V282bTQ3UWZyS3U2dWJRbjhLRENENWMrSjA0bEhlc0xkamJEejVRT2w2K2g5elBqWGNZQTB6UXk0NHdCbFdYb0QxRFVpZmVrNE4wZkJyZDkvNmZSSGQyU1dxNitjdVpubzZyanJycjh5K2Q0L1VMWS9zL1hDdmtxb1hjTGRvWjQ0MlJ4c29FU2c5N0ZqUHdONGFKcGJ3QjNMMVdmK21XSkJ6YkhvWll0Yzd1T083c2ZIVlhFWDU3Zm5NWGMzeE0vYmU0TUpIM2oxNnliclpmc0pzQi9yQWFlWU1ybnRUajlHM2ZHQUdJMDNkRzdRVHBGTzhIZU11em4rZ2g3YmpWOG5UL3FPWGszUWh6N1EyZEJ6MjArTURPRFVFWWRVQVhjbzNFUWIranR1bSsxejZMemk3cktaMHI0bmRpZ3AyT01PMHpwVEUzRG5wajhKUkYvd2dQZk45amtobnI5LzM3VENIbGp3Q2dUR01OV1NHMytzMFBreisvUGlibTY2cTdXVFRDSEJKWThDek5rTkRQMmQvWE9NSUxkMzRnSHBLbDdFRnBUdVAzcEFKTTNEUlM4UngrczcxR1l2eXltMzNBN3U2V1AvM3FzSnVETWpOMGlnenhXOVNBOUllWXE1RzhuSm10b3dzaHVYeVZqZkhNWGVqeFBuRkhkekdyT09iOFlseE9jZUJhaTYvSnFJRGQvR1RuU3FmKzhCS1ZNeGQ5MzByc0d1dVYvdHlkbzdFM2VYNmZ2SjUvMjVJL2tVSGowS3JvanYzZE0zRDlJM3BCQ0ZNdzlJOThxNVc5OHcySGthNktYY2JWT3JNU1l4ZE05TWN2Z1FaSnlMMjNLYllOQmJETVBVKy91TThteFNsTnJmdHVsTzVoaVVxTytqNFMweU9hTkxQdkJwL1NMY2pTWkpkMWZjWnVkUkg0MHVsT29UZVJDZCtoblIwOXZOQkZLVTJ6djFnUWVtSmhqMGZ0RExray82UUpNRGZ4ejNLSi9aditvRHIwMGVxRnRQWmVaRUpYRTN1di9ibjBXZHYvTnJOTXJmLzhMdkFmL2FUMy9sdmw5MEpoMWxCTWh1bWR6ZXBRaDRWZnhqZFhQZGZqVDE4Z2JKQ0NqdmplNS9lU3pFWC8vYXNMTXhjRnY5VUhGdHkvMmxxUzJuaEx0dFcyRTkyaUcyYVp0Wmc3bEVsQkVka2QzTW41WGtVTGdXQVR1OFozL28wOTNvVXl1RFBRSENHTVlYdlIzMWxDWXZKOERybTY5OXVydTJHM1ZWeWtJWmQ3ZWZmZkdYWHZ6b2JXUG9xamk5L2VMUC91S0w2TGRteWxqZkxzcUlGbWUzNFZsYUJJVDluOEpmcVUyRStOdDlSWm5yS1ZCeUo3MkY5MGNENEJTSUR1WVV2MUx2cEtBUzdsTDBPM0RsZDE2Wm5INWNmMng0bTByLzFlK2FmUEE3TTlRVmp4VnZrNzhYb3BnTEYzZi9IN0hhdUt0L0dJMjd4bDA5QS9YSUZuZU51M29HNnBFdDdocDM5UXpVSTF2Y05lN3FHYWhIdHJocjNOVXpVSTlzY2RlNHEyZWdIdG5pcm5GWHowQTlzc1ZkNDY2ZWdYcGtpN3ZHWFQwRDljZ1dkNDI3ZWdicWtTM3VHbmYxRE5Ralc5dzE3dW9acUVlMnVHdmMxVE5RajJ4eDE3aXJaNkFlMmVLdWNWZlBRRDJ5eFYzanJwNkJlbVNMdThaZFBRUDF5QlozamJ0NkJ1cVJMZTRhZC9VTTFDTmIzRFh1Nmhtb1I3YTRhOXpWTTFDUGJISFh1S3Rub0I3WjRxNXhWODlBUFhJbzdwcmU5akN2QTl3MXZlMWg2Z2IrNXgycmhEUzk3VUgyZXVOdTFQUzJCNG5EelY3dW10NzJLdXA2dWNNYUsvY1VlQnRMbWN4V212RXlYQ0RaN0dwWGRYWDc0cTdwYlh2aDBKUHM0UTdMRHBrVjZqQmtXUDJPSGh2QjVRTzcxTmVjc1VhZEI3MUFRT04xRDNkTmI5dDdxbjNKSHU2YTNuWWZZZDcxUEhjWUtXanBaU1JwZlVrUDFwdmNGbmFwS2lRWHZmbVNHMjhQOEIzVTIwNVVzckdxM0ZaQTBNVHBpeHo3SGVWblhoSS82NHRwSnBiWVFLN2VkbHlpZWxvY3ZlMFFlRjU2MjRsS052d0paTFNsbExGZGQxaExtK2tBK3g5cTBUWW40cHBZNGdMWmV0dHhpZHFQcVdzS3pCTFBTVzg3VmNtT1pMVFYrbngyN1Z6WDdydi9LbjdtWDM3NWY5bDFscnZVRWhiMjR3RFpldHR4aVpvNkxDbTkwQ20ycTB2MTFMR3pNVUVHOG5OakZHSG5KZWlIcUxoRUpUdVcwVll5UFNmR3R0ZFJYaGUvSUMvTzdYS0ppYVh1MEUxb2hvQmN2ZTJrUk8zVVExY1pib2xMY0tHMkI5cUV0MGVubE9pVGRaaWgyTlhTa2NGa1QxU3lzZUl0VDIvN04vVGE3WmcwNm1VV0UwdFNDTVZLYTJDaFErSS9CckwxdG1PZ3FjS1d4eDJ2eEc2cGlIdXJldHVKU25Zc282MldGTFl2Y0VhUVVYcTlwVi92cEJUeUkzbWVXSkpyRVhPQWJMM3R1RVJaS3BRYlZ1dHRKMEREbmV1cXRTbTVSMWp0ZGU5NzMvdmRGYVRtZGhYenp0UGJYamRyV25kalQvWUhsWjQ1ckh3SjJUT25hM2EyY29WVWdoQ295a1pxaVFsRXI2aExzK01RRTZoOVdxMjNuYmphRGVodGYrUjk3OXNCUDJGSHVDWEVMY09BMS9sTUg1aHJENmtHT0ErNVE2eFpLVE1FMlVJRG5qS3JFa005VjYreW1scGlBdkU4ZEFqajhXbmJUS0RLek5EYlRsejFwQ2gxZ2Q3K09OUGY1ZlcyTXlyWnNCTnl0NlFlRFhkZzJaU3pGRWF0dUlNZ0RhNWxMUEdBYkwzdHVFVHRDRU52T3dVdVQwd3Qwa09PTzhTYVhYNGF6MVUvYWNtU1djUWZuVGsxMzRpN2JUY05BVTgwM2h6WU9FVnBPNHJ2MkJJUENPVXEwMmJ0bXVSTW9LbzRRMjg3ZHRXWFFFM0lRMjJTY1ZaT1VmWk5UZ1RFa1U2Q1VVTUc3cjlwYmtmY0hUcGhGazl2Ry9Vei9PUCtubHAvT2JiRUE3TDF0dU1TbGJjY3ZlMFVXQmgzc3Y4bGJtQnNvZE1abFd6Y0NOdnMzRTB2dkk3eW9aWE5XRmZXTXBaNFFISUtyWjVlc2d1QUhMM3QyTlhpdUlPMEN6VTNyOWZDRk16TS9CRjNWdlluNUc3WFJwaFVjam94ZGNWMDhhNU9IdXFBVGkweGdVUWVqTi9SNlFJZ1IyODdjYlYwckVDdlFpT2o2YldVM25hcWtnMzNRKzdHcEdPTU9aeW1VZXB0WDV2cUZlelY1R2NQb05RU0UwamNyZExiVGtxVW5uTDB0bE5nWVp0RjNKbStYRFlPU2FQVDI1YmVRd1hpbGp6S0xlUU9VVEJUbHhIcm1zYXRmWE91RGxNM2hWSG4xbEloY0V4TllFaHZPeXFScjdjZEFNSGRlZWx0Uzd0ckxyb2k3bzdkQUwydUdxclQyMVlPZVFHdHpxMmxNaUFlN2tMaDFVem9rVW11S0pHdnQ2M3NrYXZucUxjdDdjN2R5MFBFSGU0c1ZNbWREQWcwVjZlM0xTOWpFTElEdE1wbUxSVUJyL0QwdHNNU0MvUzJBK0R5L1BTMnBWMnJrbzEwMkdZUDNPUW0xdHVXUUx4U1BaQkh1MWxMZkNCZmIxdVc0a29zME5zT2dFdmRmNTJIM2pic1lwaTlKYzJyTGVSdXpZNm9hRmJ5bTRuVDI1YTVENlB1emxuaUF6R1FNZlcyd3hLbnNtbGo0clNRbDdGeFMxeHFCT1pWY3BRTHR1UE0zTGdiaThjNkV5b25PMzlQYnh2WEgvcUNMeUYzcUpqcGZRNzFlT1AwdGdGRSthSEtqck5VQkdUcWJRY2xsdWh0QjhCejFOdUczUzAzdTR2YkxKaThpUnhLZ1UveFB6NVNwM3FIYWN1K2QrcGJLZ1N5OUxaUmxDdXhSRzg3QUo2ajNuWW50YTRYam9FdzdzRHJpYnFYNm0zajhpNjlEQmk0YjZrSXlOUGJEa3JjWE1oQ3ZUWmI1cXFhbU8xSUU5NldiYk5vWEhkbG5vemV0aHhsZjhqRFI5ejFpMWpMVWZaMDMwT0dsb3FBUEwxdHY4UWl2VzBmYUIzR3E4ek1udWhFbHJ1dVgyOGJJOFdaejMvRVhiK0l0UndwUGhZVUhsZ3FBY0xLdW0zK1BHQ1IzbmJxS2twRTEzOHZjTC92YjhqNjliYkJ3QjNmUk1RZEt0V2p0NDNDd3crc2thVUNJTXJIS0VrMTRRREw5TFpUVjFFaXhLMU8vSW9qblkrN2ZyM3RTQ1U3bXQ5aExPM1Qyd1pWUjBIWmtTVStVRnJCeXh4OWp1QUF5L1MyRTFkbGllZ3F3M2w5TDNlOWV0dUgva0FCazNIYzlZcFkzNGdHQ2ppNGtEN1pyVTgyT3dGS0JIb2YrcU1QVG9tSEprajlzUUsrOTBpRCt5V2VvOTUyb3BLZGNHZTVpQktIWjN2QmxjUlNjTmM3OFlGRmV0c2VjSXA1cXR2dWVOWnpTUStJMFhoRFp3SHRGT21FNldtemREcytKaXJaWE80dUd6M0RWNG5CeEZKY2xEbjNnVVY2Mno1dzZvaERhZ1YzUGhEVis2WjJCUDBkdDgzbWE1S3FaSE81bXh2eHdFM0RYV29wWDJMbkF6RWhORFhCcUJlTlBBbmNCeGJwYmZ0QU1HWmVzZmhqUmVLSnZwQ3FaRE81dTB3REJYM01UeTNsaXd5QWVFMHd2Uno2dTJFbFI4d21qN1JGS2xHZVhSSlJKNnV6QlBzQWlPcVphTHVjeG10Um04Mm9aRE81bTV1bmQ5MTh6TTlZQ2lwZ1R3SWd1RE1mWlVHQy9kTWZtemRJQkVDNncrRXVBSjZmM25aR0padkgzV1Y2M00rWWFNbFlvdm9GeHhDSXFwc2ZOL0Z0NlNUSUdKK0VRTHJMNEM0Q25wZmVkazRsbThmZDNIdy9HVzNydU1sWm92b0Z4eEJZb0xjZEFza21nN3NJdUw1aHNHOVJienVua28yaGUwYWU5Ujd4SnF2MHRUSEc2YjQrWnltSGpvRnN2ZTBZYUl4alNyM0lsZU91eGNCejB0dEcvMnczbW1tZ1MyYm9iYU5UcFUzMXZGbEx6bitYaW9Gc3ZlMFlhRXppSjhSSHpub3VGUVBQU1cvYk0ydkdybGliT3VjTXJ2bFVxVjRxdFpSSEprQ3UzbllDbFBZNWV0c3A4RnowdHRHejJVMnJaS085MGpiTFYxNWZQYUJjT0c3Z1VtcXBCeDBEMlhyYktSQWxZSHpSMjFGUGNiaWNBczlGYnh1VFE3dnAwVExWcHM0N3RXNXh1b0dubHZLNExnWWlHMDl2T3dPVTNLM1cyODRBRVlwTmI3dm5BYTI4M1BTMlYxSlVudUU0OXp0WnVaa25FdEc0cTMvc2pidkdYVDBEOWNnV2Q0MjdlZ2Jxa1MzdUduZjFETlFqVzl3MTd1b1pxRWUydUd2YzFUTlFqMnh4MTdpclo2QWUyZUx1TFhJWC85OTJ2YmtuQ3BuOXYrMG5pb0g2eXJZMjI3aXJaNkFlMmVLdWNWZlBRRDJ5eFYzanJwNkJlbVNMdThaZFBRUDF5QlozamJ0NkJ1cVJMZTRhZC9VTTFDTmIzRFh1Nmhtb1I3YTRhOXpWTTFDUGJISFh1S3Rub0I3WjRxNXhWODlBUGJMRlhlT3Vub0Y2Wkl1N3hsMDlBL1hJRm5lTnUzb0c2cEV0N2hwMzlRelVJMXZjTmU3cUdhaEh0cmo3aStHdTZXMFA4em9RZDAxdmU1aTZ2blVYZ2NMS0owMXZlNUM5M3JnYk5iM3RRZUp3czVlN3ByZTlpcnBlN3JCdXpEMEYzc2JpSnJPVlpyd00xU0xXRndpb3E5c1hkMDF2Mnd1SG5tUVBkMWgyeUt3T2lTSERYN213eDR5N2ZHQ1grcHF2V3FQT2dXVHFBZ0dONHozY1ljR3Vtem9IV0xUQ1J3WXplTmkwaTBtQ0ROM3NCL1BibXhjSWFIenU0ZTdkcXJmdGEwWmo1ZFh2Tnl3c0JhME9haDhsSTVIbkRpTUZMYjJNcEdtOXNIWTFGbXhPTktPM25SZElMcXdIbjMxSlBQditQWHZhSlpyUmJHRHNBaGVveXZZMW8zbkFZczFvTEhlbUZ2bERlVmlHNjRTcW5BZzI0MGFvR1EwOUdxc3ZjdXgxbEg4b3pwNmJpRGNXWkNuUmpPWUNVeGVZSmVxU3A5N2o1QUdMTmFQbmJrRmFyTzFLdlZZcTJKeG9SbU5rc2VzT08wSEc3cXZpUDJHcDkxMmhOWHlSM0R6NzhkLzY3S2EzQ2lJVG1MckFCR3Jxc0N5eWZYeE1JSnF6M215OTZQbjN6Ty93U082YUxHdGVJM3h0UjE3Y3Rpb01xV1kwQXRhdW5ldTMrdzlJSUpxL1VXRklOYU9ad0ZRem1nbVU1VXU1SE1jZEU3ZzAxRVVxVGRMYWNXNGRNaW5USTIvS2Jkc1dsd2cyWTlYV1dEUDYwTFZ3cjZOODJYU2Vjek5rWnpTamVjREVCU2sxWWZ1VWdSSjFYYm90V3hrMmNDbjA5c1BHaEhmSWNvY1ppcDJYSUlQSm5nZzJwNXJSUGJMWngyY3paUU4rcUhCT05hT1p3TVNGUHFIdXVFUmRCVjh6bWxtaTFQZVRXNjltdE5kSnFVSU83UHJWSFI0VjBZZ2cxeFM0UzdFR2cxekpVK2V4Z296UzRNUXNoMDE5NTdwWjRia2JrL28wRTVpNndBUktMekQ5L2o0WGQxemdnR2EwaXJ2NC83Ym5icGoxOUxiWGFOUkFqYlV2Mk1PRm1UMlIzNjNzTUl2c1IrWU9oVEVhK1ltOE5IMWdiandrTkJPWXVzQUVxdklDeldndWNLazhOdjZHaCt6L2JXODU5VGF2RDRIakd3cmN6eDBDSzZPM0RmNzF3clNHdTR4bU5BOG9wV1lpRjVoQTVYZWdHYzBGRG5CM25Ca3I4bnJiY2hIK21mTEJDamJqTEl5N3BiZThQeXlyM05pTlRadkZzdFliR21PV3RNZmtVVGRmSGpEakFoT29QQWswbzduQVF1NFFhM2I1YVR5ZWU2cGd2RUY4MFVpT3V6ZlBtTHR0Sy9mZ2Q1VGR2N2w5cEd5WXQyVFlOMzBvQm5ROUIrY0JNeTR3Z2JMNFVET2FDeXprVGs1UjlsVmxsWXpza1VuU3dRazI0MG9ZZDRkT21BVzU2TFdPZ0hMTVd1QWtveG5OQTFwRHpvVUNZS2daelFVV2NpZTdVWElUajBkVzE5L1EwTzdZODVDN2VYYXlaVE1mbTVlT1ZET2FDU1JMem9VQ1lLZ1p6UVVXY29jUEREUXZrWE5uY3BpT1RyQVpWMEx1ZGwwTDk5K0REWEkwRWQ5V3lWUXptZ2xNWGVBREk4MW9MckNRT3d3S1VpaGFiWG91cC9TMjZkTFl2WGJGM0kyZHdLenBLS1hlTm0yd2U1ZlMrb2pCNDVaS0ZRS2RDM3hncEJuTkJZSzdFczFveEowWkIzTjYyN2k3MERXWCt5VHVadWJlVXRPNHRXL09jWWkxTEQzMWFVVEJ6R1JrQUQwWCtNQklNNW9MTE5TTVJuTjdiQ3FDWmV2bHU3MFh1RmM4d1diY0NiazdkZ1AwdWdveVgyLzdwOFRyZThZc0hlWTBsUzRDK2k2d2diRm1OQmU0TE5PTXhsaEJuenZ4aE9VRWJOME1EcEZnYzhJZHVGZ1lYblpEdmUyUC9FM01iUGJOUFh1d210RjhZT1FDR3hoclJuT0JTOTBHdVpyUmlDWGRweXZOaHczVWREelQxVVdQNVFzMjQySVlkd2R1Y2hQcGJZOEJmT1AvYUN0Mmo4blFMWDNDQjBZdXNJR3haalFYdU5UUndOYU1kaC9oZHZWdlBoUFgySHpCWnRRNzVHN05qZ1lJV0NseTRlbHRqLzdiUlB3VnpSVHRuV1owRWRCM2dRdE1OS081d0ZMTjZHRzliU2ZZbkhDSG9IaWtpVG5VNDAyZ3R3MCt6VjFEM3BhTjcwS2djNEVMVERTanVjQlN6ZWdEK3Axd0hTME4xYjBVdkNHQWdpTlQrVGp1RUlVMzFTMHBqU0xIbTdITGliUGQ4RlVEaGhhNEtyY3lvS2NaelFVbW10RmNvUGFQcnhtTnVabUNYQld2cWthNGZKTXNxT09tbmNMRTNIVmI0a1JseWVwdGQzaWZuWG1XZlBYcElxQ3ZHYzBEWmpTamVVRHJMaVlmdnUveStuSG1PNHA4NGJ3cmIyYjF0bjNCNW9TN2gzcmVmRVBNRG1UY1BSUCtRSUpvcEVFSTFnUE42Qklnc0dnUSt6aGc0d0V6bXRFOG9DNEVlNHhyOSt5SlRtUzVnMnZ5Vjk5TGFLOVROTUxyOW51bXhxQ2J0V1lRK2pOOVZlMkgxSytSd1h2Wnc1UHhYb3NoeVh5Nmd3emp4NUEweGlCekVFWjZDRVErNXdJTG1OT01aZ0ZWcGRRT3ovM0VuYWxVbnJzQnZXMmc4Q1psd3lmaURxejM2VzNMNHFZMlhPU0RESHBSUGxBYThsemdBTE9hMFJ5Z0xFdHYrSEFXUGM5OG01VTZZRUwzYXFPcHVCMUVGaXloNmR0cXg5eGQ2OVhibGk3Z1NSM0pvOXdPN1VDaFR2bEFtZDF6Z1FNOE5PMEVCQ3hVYVhMSEFYWTFtdEcvLzlMcGo4cEdoRDkrT1BzZWVVVHE2L29vZjVXdy9Wak1YVmJFK2xmMkRYTHVQbDhsbXRFNTllc1ltSGNoSTVzZEFSSHYzbmJIZU1NcGNVdHM2TnlnM1RZMmd6L09qUlhtWG5qSUN6WW4zSVVnZGZacjlyUE1vZXNwT1pyUk1URHZBcVBFcWNlY2Uzd01JS3BuWGsvUjN6SGJiTVlzWm1QR0RJYWMvcmpMSUhkdFN3RjM1cUd6TktOallONEZSb2xzemVpNFJEQ0c2WUxjMkdPRnpoN3VNZWt6dlJ3Nkd5UEJtOHhSUW9nNTI3SzlIS0w4cHI3STBveU9nWGtYTW1YR1FNcUNsNGtGcGJQSEdJaTRNOUdHam9yYU9pRlJtejNNQUd3YzBmWDBDTWZOVnoxNFlQL29oTk5tNGRCTTJ4dlQreTVQTXpvRzVsMUlYY1VVUFNsUjVlSndGN2g2VHByUktGZCtqc0tHWCtkUGRJb1hkMkJzUitlZjBCZDhubVowRE15N1FLNTR4eGhJdDFaeWx3Q25kdzEyemYzeVROYjRjWmNYYk9iRTNmcnBoM1Z4eUt4RGw2a1pIUVB6TGxCVnZHTU1wRnNydVV1QTZ4c0crOVkwbzdPQ3pSaTZaK1JaMy9FOTFEdGlScnVoTWpFMW94Tmcxb1ZNc1FuUTVJRURpMHgyZHlrQm5wTm1kRmF3R1Yzb1RWZDBQbldkL25adFhaenV5U3dZYk95bUx1UnhlQmw4b084UU1PdENCcHdBVFI1OGpIaVV5ZTR1SmNCejBveE9CWnVabXRIZDlwbnlHTVA4RHlvMzBWSFl6Zm1kU2NYQTFJVU1TRjZLZ2ZJYVJ6TTZCWjZMWm5RcTJJejJTdHRNT3RlN1hkczYvZU9kN3ZOVE03VkJ0MmMzL1VjK2ZjZ0ltTHJBQmlJamhqaTlIZldoY0QwcDhWdzBvMkU0RW16bWFrWmpZcmtsOEZvc1h0OVhYaVArN0VaZG9icVI3a0lnN2tjdXBBaHpKUUZLN2xaclJzZXV3aG82bUhQUmpQNmRWeWFuSC8rRFhvZjdiMXg3OVNYeHdiKzYwNStoNzA0QzVMcVFBUHRLaUs4bndLWVpIVk4wRHVmOCtkMDVGUFl1TTlHNHEzK2dqYnZHWFQwRDljZ1dkNDI3ZWdicWtTM3VHbmYxRE5Ralc5dzE3dW9acUVlMnVHdmMxVE5RajJ4eDE3aXJaNkFlMmVLdWNWZlBRRDFTeFYzOGY5djE1cDRvWlBiL3RwOG9CdW9yMi9xN3hsMDlBL1hJRm5lTnUzb0c2cEV0N2hwMzlRelVJMXZjTmU3cUdhaEh0cmhyM05VelVJOXNjZGU0cTJlZ0h0bmlybkZYejBBOXNzVmQ0NjZlZ1hwa2k3dkdYVDBEOWNnV2Q0MjdlZ2Jxa1MzdUduZjFETlFqVzl3MTd1b1pxRWUydUd2YzFUTlFqMnh4MTdpclo2QWUyZUt1Y1ZmUFFEMXlLTzZhWnZRd3J3UGNOYzNvWWVyNjFnNEVDaXVmTk0zb1FmWjY0MjdVTktNSGljUE5YdTZhWnZRcTZucTV3N294OXhSNEcwdVp6RmFhOFRKY0lPbm5hbGQxZGZ2aXJtbEdlK0hRayt6aERzc09tUVVxTVdRa3FqTTl0dFRsQTd2VTE5eGJKbThJWWU1ZElLRHh1SWM3TE5oMVUrY0FpMWE4aDhFQVpBNXBtU0tRb1pzOUIyMk92bXNBQUJIVlNVUkJWQ2FYR2I4d3dHSHVkdlV5MThpVTA4b2FJQVBMbWRZSk1WOGdJRlUvSDNjWUtXajFaeVJONnlXSXIxbE4xK3h4MjY2TDZxbXYwdDJ2RXExMHdUdStQVURmOStvU3llczhkMWp1ekN5dktwZmhPcUhNK3VoclZpZDYyeE5TNEZIVG54QTRtcmpWbFJPOWJUWXcxdHZtQXBVdnZ1ODhZTEhlOXR3dFNJdTFYYU5lYXhxcyt4anFiV05rc1V2V2Fua3VqNzZuWEFRbmV0dGNZS0szelFWcVB6emZtY0JpdlcwOGtydW0wbXV1RWVvcldCbDZZZTdoOEpQaDdBOEJhNWZ2ZGUzZVpEKzAzS1Y2MjB4Z3FyZk5CR29YZk4rWndDVXQxV2Rqd2xiK09MZStNWXF3ODVMdGdDcmdIcm9McWQ3Mm9XdmhTVWNKVlF6cU9WTzliU1l3MWR0bUFuV0ZQZDg3Sm5BcHpQYkFja2FKTEhlWW9kaDVDVEpRWG4zY3N0eGRndFVYd3JqYmRDMDg2U2pSK2cxM0diMXRIakNqdDgwRG1pbzQzL3ZFcG5WRzUycTNSQ1hseHRYYlBxQjFpR0VwN3JVOHplcFViMXV1NURremZpWWQ1ZkVtY1pmcWJUT0JxZDQyRTZoOThueVhDa0VjVjRrN3R0NzIzQTJ6V0srY1ppdTZmRit6R2xmZ3dremZrSHYwdjFaalpVMklJM2NIT1UvWGlidDFzMEIzTjZZVnQ1bEE5RkV6WmRNK1VTWlFPK0w3emdXdTB0djJCa2ZqbWJpbFMrdmlYaXZRckVhZWtEdkVXazR6V3RsNitkdmJ4RjJxdDgwRTRubm9RUitrYXdlWlFKVTU4SjBMWEVZek5GMnMyaDlueGdxOFN0QWJXVEs5Q3pTcllTSGtidWtwRE1DeVY0NlUyeUx1TW5yYlBHQkdiNXNKVko0RXZuT0JoZHdoMXV6eTAzZzh3ZlF1MEt4T3VOdTJjZzlKUjNubERieG82TEVDZk1kNjJ6d2cxSmRNbTdXUzMweWc0aTd3blFzczVFNU9VZlpWYVZBQURYdXRVTE02NGU3UUNiUEU3OEVQMzdUYzRkbVlZUndsNmZjWEhqQ2p0ODBFeXRxRXZuT0JoZHpKYnRSUUY3K1VocHJWQ1hmei91bmQxaVBMWFVadm13Y2twK1FIQ2pQZEtRQ0d2bk9CaGR6aGswYmY5QzdVckU2NDIzVXRQSnJlWGNZSEptcXorTnhrWGo0UWQvb1Zsd2trOG1EOGprNFhBRVBmdWNCQzd0Q3I5R2hHUjVyVkNYZmpYczNvQTN4Q3NkeWxldHRNSUhIbkpMLzV3TWgzTHJDUU84UmRqMlowcEZtZGNJZUhPVFAxVzRhYTBac0xqenVUUlVtMDNWSW5oY0F4QlM3a01ia2xScjV6Z2VDdVJHOGJMZUt4cVI2V3JaZk5pOGlQTkt0eEo1eWpITHNCZWwxOVRpRE42UGZLQ2JhTk8yUGMwOXN1QStMaExvd05QakR5blFzczFOdkdXR0Y2WWlsV0t0OEIxblh2RW10VzQwN0kzZHhWYWpmUWpGYlNMU2wzeUwrblNDZ0NYdkVrdjluQTJIY3VjRm1tdHcwKzZDTWxYb0kyVUxueFROVXcxcXpHeFpDN0F6ZTVDVFNqUjBvNE9lWE82bTN6Z1pIZU5oc1krODRGTG5YL3hkWGJ4anNzZllUYjFXOFlSak42K2doc1lYYTJVRXlxWGNqZG12M3VoNENWUDkwWXplaW5WQitRY0lkaDlwWTJ4UWRpSVBNbHY5bkEySGN1Y0tscnk5YmJIbE4vSjJmSk05Q2xYMUlUeldyVU8rUU9GWlAwWWp2VTQ0M1JqSjZyTnA5dzk5RG85MGk1MWdLZ3I3Zk5CU2ErYzRHbGV0czltdEdKWmpVNENybkQyVTFGblpSR2tiRTJQcEtuMTVTMmJEcFdiTm0rb1JEbzlMYTV3TVIzTHJCVWJ4c3ZzYkxLYUo2QlpyU2Nad3kzMlc1TG5NZzhYYWdaTGFjSDhxSWRndFNwSElnV09pWGZmZ3VBbnQ0MkY1ajZYbGFpVkx6ZElXZk44VGp6SGFWSE16cWpXUjNISFQ3SXE1NHkwb3plZmFCS2k3bno5YmFMZ0w3ZU5nK1k4WjBIdEhSaDRqYXpKenFSNWE3TGFrWm5OS3NUN3JKQ3pGZU5HRlRFWGFDM1hRS0U1K3QyUU9jQk03N3pnSll1ZFAzMzdNa1Fkem5ONkp4bWRjSWRLcFZxUnI5c1pqd1JkNGYwVHFvOEtRQWlQMFpKcWdrSG1QV2RBM1Jzb1FmWHZZcTdsSSs3bkdaMFZyTTZHaXZ5UXN6am1TNHY1QzdTMjc2V0Vadk9BNlV4OUQ0MEJlVUFzNzV6Z05weHVjZlU3RTEzcGxJOTNIV3BadlNoZWRCRDh6dVlUSVdZYjlCSG1aQzdRemRRS0UvWVFKa2J2WS85R1lVQjdQRTlFWnRPWGEzUjIxYlZDWFpUVER2Y2RzZmN3MUEvQzdLbEo0Z1JiNk9maUJPOWJRNHdxN2ZOQUU0OUIrem5xeFFudzluYnBLdGI2cjBLQ1lRTVJUb0IrK0tPN3J2ajFMUHF5cS9tanFHM25kU0VxN2VkQVBPK3U3cFJLZ0dpZXViVkh2MGR0ODJTTlhmTWExWXp1QnNSY2lyK0ZFbHRrYU8zblFBeElUUTF3YWhIQWV3OHRLa0VTQjU4VG9qbjc5L2ZzUm5qUkFJRVk0OTFKdjVZRVJ2MXp2RXlzM0NuRE81czVqSFZIRmRZZXR1RUpDRG03S2FYUTM5SGYrbEltWEpIQXRLOTBIZTZtamtTRU5VejBYYlp0VFhLejIremhBakxyK1NPcDdkTlJWSk53RjFHOHB0eVpZNEVwRnVoNzNRMWN5VGdPZWx0VXdsaCtaWGM4ZlMycVVpcUNZbzJmMUdBYjJQeGJJc3krMGNDMHJYUWQ3cWFPVnJnK2VodFV3bGgrWFhjTWZXMnFVaXFDVnR2T3diU2VlZzdYYzBjcWNSdWZjUGNmV3Q2MjhZSXhxS0ZTZUtBb1h2bXpvWlRVOXZmTWZXMnlad0ZjdlcyRTZDNUVQcE91VEpIVytJNTZXMmJJa0xOYW5TaE56TmxaeTl0MHBpRm50NXVlOW1zNFVVTDVPcHRFOXdDellYUWQ4cVZPVnJnT2VsdHl5SkN6V3F1M3JaRTN2L0NKL0dIUGoveEZUbEJ3QUJsTjNsdmNQT0JiTDF0YWRFSHl2UFFkM21sWnd1QTU2UzNqYUxRUit2dENDZG9yN1ROY0RxOFRVeFdURExRUjlwdFdHOWJtdlNBZkwzdEJJZ0xnZTh5UTk4V2xIaGVldHVSWmpWZmJ4dGVUazZmZmZHWFhydzlBWGVZWnRwdDlTek5BOElNVjI4N0xGR3h4TlBiVG9Eb1lNNUZiMXY1OE03dXVIcmI1K2RsMDlzK1B5NnRKWFRiZS9oTmNlRGwwR1p0aVlpQnhsMUVTTUZwNDY2QXJDaHI0eTRpcE9DMGNWZEFWcFMxY1JjUlVuRGF1Q3NnSzhyYXVJc0lLVGh0M0JXUUZXVnQzRVdFRkp3MjdncklpckkyN2lKQ0NrNGJkd1ZrUlZrYmR4RWhCYWVOdXdLeW9xeU51NGlRZ3RQR1hRRlpVZGJHWFVSSXdXbmpyb0NzS0d2akxpS2s0TFJ4VjBCV2xMVnhGeEZTY05xNEt5QXJ5dHE0aXdncE9HM2NGWkFWWlczY1JZUVVuRGJ1Q3NpS3NqYnVJa0lLVGh0M0JXUkZXUnQzRVNFRnA0MjdBcktpckkyN2lKQ0MwOFpkQVZsUjFzWmRSRWpCYWVPdWdLd29hK011SXFUZ3RIRlhRRmFVdFhFWEVWSncycmdySUN2SzJyaUxDQ2s0YmR3VmtCVmxiZHhGaEJTY051NEt5SXF5TnU0aVFncE9HM2NGWkVWWkczY1JJUVduamJzQ3NxS3NqYnVJa0lMVEllNmEzdll3a1FQY05iM3RZZXA2dFh1YjN2WUs0bkM3Tis1R1RXOTdGWHU5M0RXOTdWWFU5Y1lkMW8yNXA4RGJXTXBrdHRLTWw2RmF4UG9DQVhWMSsrS3U2VzE3NGRDVDdPRU95dzZaMVNHeFdKWVZQdXF4RVZ3K3NNdVV6WGxyMUJINkFnR055ejNjTmIxdGVxUUR4eDd1bXQ3MkFHZDBLODhkUmdwYWVobEowM29KTW5qY0Z1TElaRUJ5TVpnM3VQbjJBTmw2MjRGdlBTZDU3ckRjbVZsZTFSZGt6RXBQajdZV3Z1a0pLZkFFZXR0L1oxL251ZnJYS0M5VGJ6c0Q1T2x0cDBCVjhtcTk3UmlZcmJTdVJaNjd1VnVRMWhOa3pFcFBjL1MySVY3NW43KzJNL3J5MzZWbFlqdW0zbllLWk9wdHAwQmQzYWxyQ2hnRTdTcFlWcElWaW51UnE5bEtEM0dINkxtcjc4c1YrNDlNY2ttcjF0a3ltWHJiVWxoVWIzZTBLYTdlZGdMazZtMG5RRjB1bHBSZW1NcklwUVJKbGNnVDJVMkFTM0xkcTdReGtZMDdLZE5EUld5NzRxeVpCK1ltVjIvYk9rUnllMXk5N1FUSTFkdE9nTnJqaDY0eTNhR2JRbmw5ZWdKTUtrM0U5THpQOXVodGt4bVNuc2FLdHp5OWJYTG85SkV1bUsyM0hRUFpldHN4MEZSNHkrTnVrOTZjbENyQmljbVJBT05LTytyeTcyUUhkdjNxUUViV21MSFMwMnk5YmVQUTZaK1lndGw2MnpHUXJiY2RBM1hCREwzdEJCaFhlaFYzY3pmTWVsMUJsNU9lRHRlR2xpOGhlOGI2bXVzb1IrTFZMWEg2aVFXVnUyNVd4KzdHSkNERUJLS1BtaWtqdG5ObkFuWEpETDN0Mk5Wc3BVMDlqblByTG01WnpUVzVsdXczVFZhcnlram44aGh5aDBFNXA3ZE5xb3dFWk90dHgwQThqM3ZLQ0VqWHhwZ2xxc3djdmUyNHhHeWxUVDF5M01tNHZXbnVZNVZWNmdxeVprTHVsdDd5L3JCc2JHRGdwNVE2WWg1d3BDK2c1aHNxeFFQeTliYWpFblZwSEwzdEJMaTAxZGRHdkgyT084UWFxZFIxcUoxKzBzRGt6SVRjYlZ1NWg2Q2pqQndDaHFtM0hRSDVldHN4VU5XWW83ZWRBSE9WTnZ6bHVKTlRsSDF6SHdGeFpKSU03ZzZkTUF1Q2wxN3I0cmpEczJIcWJjYzFHWDN4UTlxWlRaS3Y0SldvUUN5OTdiakViS1VOSVRudVpQOUxmQ0dTRnBUT1BZSXc3dWF1aGZzZFplUVFYMjg3QXBJanEvVzJjMENXM25ZQ3pGWGErSkhqRHRJdUpPMGs1ekRXNDV5WmtMdGQxOEw5ampKMmlLMjNIUVBKRlJpL285UE1FbVZtbHQ1MlVtS3Uwc2FOSEhlWTg5SUxRS2NuQTFjL0lMUG56SVRjamZONjI3RkRiTDN0R0dpYzdsYnFiV2VBUEwzdEJKaXI5QUIzaUx1czNqYk1KTkxUSVhlSWdwa3h2UFQwdHFWRHYvcS8vOTN6VkhWN2hKN0VMWFZTQ0J6YlYxRStrS2UzbmJpYXE3VHhQeGQzYUJHUHpXMHNXeTlmbURYNU9lbnBrRHRZZTJTUTY1N2VOaHpDR3ZaQy9CTnp6eDdXS0U3TGdKNkFLQi9JMDl0T1hNMVYydmlQc3BNMXlURlcwSHdZWHNwM0FLMjN2Y3hJVDRmY3pkM0lzdXZwYlkvRWwwNy8vYzduZDhXSExXczZnZng3S2xVRXZMSmFienN0a2FtM25RQnpsVGExT001d0J6NUlBZzR2UVJ2SU9aN0o3RXZkbEFQcDZaQzdBemU1OGZXMk1WK1JCcTVQVHZkeDhMWlZldHNaSUU5dk93VXk5YllUWUs3U3BnWTU3dnIwdHBkNnVoSklUNGZjcmRudmZnaFlwN2M5TW5IOFVMenBFZGQxbUVqZTBoZjRRUG54Um54Q1J5dXdiT0JVZGlhWU9DMTBnV3hncnRMR1JKYTdNZlYzY3BZOFE1SDZKVFVuUFIxeWg0cVovdTVRanpkR2I5dE10UytMVUNibDRVcTk3U3lRbzdjZEE5bDYyekV3VitraDducjB0blBTMHlGM09MdXBERXRwRkRuZWpJL1U2VStydlp6UzZuTjlpZ2tROVEyRndGMTZ1UEpiQkt0RXJ0NTJGN3VhcTdSeFB4dDNlSWxWdHlPOWJRUHBNTFBZb1hUSUhkZzRVWGRDdlczSzNFM1Z5RU9uM25CWkJseXR0MDFGMkJLNWV0c0prQzc0bFRiWHN0eWhSN3NyN3g5K0E5UTh3c2ZsTzJSQkhUR0htZEdGaUx1SGV1SVY2VzFUWnJ5bDBNUlJYbHF0dDkwRFhLMjNIUVBaZXRzeDBKNzdsVFlYczl4MVdiMXRhd2E5NEQwNmliakxpbGhUWGp3TTk3SW5SNHF6SFh1ckJBalF1aDNRZVVDdTNyYjFKM1FWbC8xS20xeDU3bko2Mjg0c09yTVRPb3U0UTZWU3ZXM0txNnJzVGc3cG5WUmRLZ0FpLzVwN2ZCd2dXMi9iZVllbjQwNlE4aXR0YnVTNXkrbHRPMHNZNmUxY0krYnVXa1kyMnlHM2FTNk1Td3k5N1R4UVhrWHZROE1NcDBTMjNuWi9pWDZsVGE0ZTdqSjYyMTFXZWpybUxxTzMzWFYvOUI5TWFRZHVmb1ZHc1hDZUlwWEtadmNBSlFxOWovMDZ5QUFlbWo3R205OHhTOHhXV25xQXJZODdmVGZZYjRrTmZRNFA2S0ZIdjFjRStlM0owM1phdDIyN0tZVGR6OXNNZllrRXlOVGJ4dGR1bWtqcUVxZVlNcm50VGw5NVhRTEUrTCtoYy91Vk5uZytkNGd3ODVhTHB0L2Jabk51SGRob1czZHRscUczM2NWQXJ0NTJBcHc2NHBBYTRDNHVNVi9wWXU3QW1KenRZdk83emFUTjZpekJIb3c5MGhlUU1uYzRldHRkRE1TRTBEdytqSHJwM3ppNFFtTWdWMjg3S1RGZmFWTlFVZHlaYUx2c1BUb09kM2lZZTdxNHVhMHhTMjg3Qm1MT2JubzU5SGREU280eGtGakZPK09DMHRsakRFVDFNcFUyME9QTWQ1U3NWYnhRblMzMEhReHlKbzdpMzJmenlDWG1MWHFiVXVqeTlMWmpJTGd6YzJ1UVlQOFFKMU5vREtRc0s3bUxnZmxLRzNOODdycXM5RFFuN3A2eTFiVGZUWGg2MnpFUVZmOHo3VGUralowUUlabGpES1FzSzdsTGdObEtHM01GM0sxdkdJd3ZQYzNoVG4xMmxGZzA5cnZLQmxOdk93YXk5Ylpqb0hGYy9yNjdvSFQybUFDemxUYlFBdTZ5MHRNWXVtZFpML3lMV3cvMDJjdlUzWEgxdG1NZ1cyODdCaHB2ME5zc1RMTG5FQU96bFRiWUF1NnkwdE1JcFpzOWJyakx2L0V0blo2YTkyRDA5SGJiYzluU1ZBeGs2MjNIUUdNYWZ4ejNLQzNGdnhJRHM1VTJnQUx1dWtSNm1xdTNmVlgvVVBFbDhmcU9LaGFGMnMxM1BFbkhRTGJlZGd5VWxsbDYyd2t3cWJSenNvUzdXSG9hN1pXMm1iT1lTLzEzOGQwNzNXOVM4MFlmYVRlYS8rZFF1QllDQy9TMll5QnNZWHpSMjFGUFllcHlESXdyN1dGTHVKTnZrYjcwZElIZU5vcVpDR0ZlYXpIaHROdlFMRTI2R1FCeHp0YmJqb0dSVnJoSFFaU01nVkdsdmR6SW1mekc2TjJPa3IzUzAxRys1SFQwa1krZWZ2ejU1UExxQ3dtUXE3ZWRBRmVYcFhNa3dONUtsM0hITGYvSnlOZTRxMy9PamJ2R1hUMEQ5Y2dXZDQyN2VnYnFrUzN1R25mMUROUWpXOXcxN3VvWnFFZWF1RHQ5em00L1VtL3NTVUIreWhMMTNLWituN1h2NXNPL29Ud0o1S3lvNDZGSFZlTnVCVm5SN2NaZFJFakJhZU91Z0t3b2ErTXVJcVRnTk9MdS93RnpWdDEvVklGYWl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0lBcGNZbVZuYVc1N1ltMWhkSEpwZUgwS0NRbGhYM3N4TVgwZ0ppQmhYM3N4TW4wZ0ppQmhYM3N4TTMwZ0ppQmhYM3N4TkgwZ0ppQmhYM3N4TlgwZ1hGd0tJQ0FnSUNBZ0lDQWdJQ0FnSUNBZ0lHRmZlekl4ZlNBbUlHRmZlekl5ZlNBbUlHRmZlekl6ZlNBbUlHRmZlekkwZlNBbUlHRmZlekkxZlNCY1hBb2dJQ0FnSUNBZ0lDQWdJQ0FnSUNBZ1lWOTdNekY5SUNZZ1lWOTdNeko5SUNZZ1lWOTdNek45SUNZZ1lWOTdNelI5SUNZZ1lWOTdNelY5SUZ4Y0NpQWdJQ0FnSUNBZ0lDQWdJQ0FnSUNCaFgzczBNWDBnSmlCaFgzczBNbjBnSmlCaFgzczBNMzBnSmlCaFgzczBOSDBnSmlCaFgzczBOWDBnWEZ3S0lDQWdJQ0FnSUNBZ0lDQWdJQ0FnSUdGZmV6VXhmU0FtSUdGZmV6VXlmU0FtSUdGZmV6VXpmU0FtSUdGZmV6VTBmU0FtSUdGZmV6VTFmU0JjWEFwY1pXNWtlMkp0WVhSeWFYaDlDbHhkIiwKICAgIkxhdGV4SW1nQmFzZTY0IiA6ICJpVkJPUncwS0dnb0FBQUFOU1VoRVVnQUFBblVBQUFIeUJBTUFBQUIvaENXYUFBQUFNRkJNVkVYLy8vOEFBQUFBQUFBQUFBQUFBQUFBQUFBQUFBQUFBQUFBQUFBQUFBQUFBQUFBQUFBQUFBQUFBQUFBQUFBQUFBQXYzYUI3QUFBQUQzUlNUbE1BcSsrN2RsVGR6VVFRbVNJeVpvbnREVVdCQUFBQUNYQklXWE1BQUE3RUFBQU94QUdWS3c0YkFBQWdBRWxFUVZSNEFlMTliWWhseVhuZUdlK01kcTVtWm51VXlNWWlUdTR3amxmNFMzZklHa0pRbkh0eENCaGl1S1A0aDFrdzZWN0ZyQzNzMEtPRjJDRS8xRmRSTUVqQjZtWVZPNW9vY0FlUnNDUk82TWFCU1BMWE5DSUVZLzNvSVQ4Q1hnVGQrRWRzSjRIdTdaVjdaYTNHbGFjKzN2bys1NzVWMjk1Tjc5VDVjVTZkYytwNTY2M252UFZ4enUydXB4UCs5bHJYdGdFR0RuMnV4RjRYbkRidUJwanJ1c2JkSUQyRE54dDNnL1FNM216Y0RkSXplRFBsN3ZRNXUvM0lJUFNKdi9rcFM5UnpFNkhHaXRlZmVFNHFDRGh1M0ZXd3BpR051MnJxdXNaZDQ2NmVnWHBraTd2R1hUMEQ5Y2dXZDQyN2VnYnFrUzN1R25mMUROUWpXOXcxN3VvWnFFZTJ1R3ZjMVROUWoyeHgxN2lyWjZBZTJlS3VjVmZQUUQyeXhWM2pycDZCZW1TTHU4WmRQUVAxeUJaM2pidDZCdXFSTGU3K1lyaTc4bDJUankrcVRIL2tvMjk4OTdzZDJBMzlQdnV2SnVKWjhmcE9OL3AwSVEyakh4T25tK0p2ZGQzbmQ4cVFGd2dvSzliZlppOEw4ZXZkMWMyUGRidGlVVWJCWEh4cnIvdmxzNTMzaW0rK2E0R3lZcjNjamFiaUYzRC9xVGR1Q0hHbmlJTFBpYk45QUtiM0RrWFpud2hkSUtBaXBKZTdmeTdlVUJrMi8yY2hkMWNuNHA1RXZ1ZnhaaGwzRndpb21PbU51NnRDTTlCdEN5Rm1PaTl2djIxSWh3WHhEUjVFNTdwQVFPMXdYOXdkaURQZDBiOEhGQ3dLS0xndXhNZDA5azFSMU45ZElLQ2hvNGM3Vk1UMDh4Z3lSQUYxM1lHbGVpN0VTUUh5QWdHSHVVTzAzZFE1d0tMdStKZzBiQXI2SndPUW9UcStkeDl3bUx0ZGNhcWJiRGNTNHMrWnRaZlozaXZFOTV2c1N5R09USkp4dUVCQXFzMXg5bTltMGM4VFlVaVd6TksySFdGSUxxaVkxY2UzQjNqOXRna0pPRlJkSWxYbU9NdmRkd2p4cHNueFROUnIvZXVJeWRIV2dteko0MFRhMHh0TW01UTZoQm12dmpJNSs4VEN1ODhHL3RIazlJVy9Yd0ZVa0pmRnZvWHlTbnpxL3hyQUo0OHMwaVJRUWZrL1VkRWtkdTdtZEUrSHZkYlZ6V2plOGN2QkRBWWppelcxRlhhVVFjWWJjRnlJMHoreDduQ0J6MHpFUC9vYlF2elRZcUFHVEYxVFlKYTRGRC93OWE5MFgvZ1gwNkNleWxxZU85VHNydkZ1elRWQ1hMa3lqZVpzUHhuTy9oQ3dmMnFBZUNMVTd1V1ZJT08xemJNZi82M1BiZ3J4aURJemdkY24zOXJ2dXQ4VThtMVpiMHlnem94M3BJWEJkVXdnZW0yOTJaZ2dBL201TVlxd3pXM2JGVGY2OHFzZzFZdTdML3pLRjVGelpvMnAvMVE3TWFkK1J4bG5QRGpiUnk0OGVScVQ1Yis0Y1lEYnIrMUk4OXMwKzJTWEtGRmQ5OUJWaGx2aUVqVlUyd05sd2Q4ZDU5b3NaaWgyWG9JTWxIOHN4Tm5ZNCs0U2JMNFFjcmZwV3JqWFVjWVpyMDEwMkJ6WW1WREhBNDRtUjhvWnNIN1BlTVVEbXN4YkhuZE00QktWbE5zUEd4UGU0VGpIM1lFWFhWNnY5WmVlZmYvK2djL2Q3UmQrQXRPL21UT0hNM3ZxZFpTWG9veFBteWVEMEh5c3dVemdNK0puVkg1TW5Felh3QVRxVXA0NWM5eHhnVXRKbkJBZlV2SHVhaXBUV2U3bWJwaU5laTI4Tm5odEZuaTRNSk4yOUlaNHNNUHNXdEJSQmhuWC84emtId3VoZldJQzBVZk5GTlErVVNaUWwzZndmWTQ3TG5ENStCVWhQdmpIeHVIZ2tPVnVTNGhiSnBmZmE4bEx3OXdoMWs0TlVFNmZGcFRHMFNkNStzRGNlRWhjTUlGNEhycXRnblJ0Z2dsVW1VZVQzM00rY1lITEUrTnJlc2h4aHhaQmIyU2QxMnNwOERCM1M2LzNoMlcvT0krN2tUZzkwcmRRZ1EyVjRnRTdjS2Z6Vys2WVFGWElwVDlISkN4VXN1dTR3RUx1VUlLZFBLQjIra21iSW9lNTI3WWRXTmZaWnFXUkhuZEltb2FQSjZPYkx3L1lZZENaS1hOVGNhYk5Nb0VxOC9vOWp6c3VzSkE3T1VYWjE2N0p4M05ra3Vvd3pOMmhFTjgydWVQM1lJODcxTUFNRmlqcFRaV2ZCK3hHWC95UU5tKy9PRENCRW5WTjdIbmNjWUdGM01sdVZMdW9Ydm9XbEpiSFllN20rVm1hQkhyY1hiTXZIMWZvWlprSGxIYlVoZ2RqWGcwTGdFOC83anp1dU1CQzd2QkpJemU5VTE0UGM3ZnJXbmpjVVhyY1lUSm5aaGlJT3gyblRLQ2hUdmJDZDNTNkFEaS82WFBIQlJaeWgxN2xXK1NsN3JXdWZvRE9oN2tiQy9IQTVEUWQ1U2QzekxuUDNYODVlNlN2SXNKMW0yVUNqYTN1WmR1cDhJSFg4VlhOaXpzdXNKQTd4QjFONHRBNEpJMVBVeSsyb3MzaVljNU0vWmFheHExOWMrNXpaeTdoVnppYURCVUN4eFM0K0FHVVcrSjcwTW85N3JoQWNEZjZoLy94NzFFSVdOZVJPTTY4VjZCRlBEWjUwQ0hKNXVYSUg0NDdXRE1SMWEycnp3a2oyM0ZtdVZ1ak9DMEQ0dUV1aklOODRPNVJ3QjBYdUR5NXNpWFFpZDAxQlhvSG1FaStRYUVsbVo1WWZnYVdrNGoxT3dRWjVtN3VLcldyWGhtdTJLOFBXZTZRZjA5WkxnS2lNaDhtZjlqQUszSlM0OFVkRjdoOGMrc0huaDk5UnJ5dUhhVnk1ZkU0d3gycVNXMFVMMEVieURXZVlhZTJZZTRPYkQrRWo2RFMyVXZVK1AxeDFwakNZYUo2QkNUNHdDdC8rUmVGK0I1cmdnMThXWGFzSG5kYzRGTDNYMThWUDJUTHBNUnhoanU4dzVweFVIWW5ONUYxWWtrZjVtN05mdmREd01ydlM5K2hod0trY25HSFlmWVdibUhqQXpHUUNmRUo2dzhiT0gyRVlqenV1TUNsN2g0d3I3SmxLbyt4Tzg1eE42YitUczZTWnlqU3ZxU3VHQ3RRTWVraXRrTTkzbXpmVW1mWTViaDdLRTZOUTBYQWYvdGo0aldxQ0JkNFdYVWVIbmRjNEpwcGduUFZBS2syNnBqbDdvQytTYTZETzVCeHlYMEFIbzQ3RUhSVG1jVVlvL2dmSDFGcE9lNjJiTjlRQ055bGh5c2ZDYXZFaCtyWE80ODdMdkRLdnE3Qk12Z0tycTVsdWNQY1ROMjhLbDVWalhCcFc5Nkt1TU5MN0lsQ2JqL2VsZTErNUFJOXc1MDNYSllCNVJCMnBNcVJyODJzRWpjWE1yL0hIUmRvaXBIVHFSMUttMk9XT3pUdXUvTCs0VGRRNDBkbzJIY3Nhamp1OEZGYjlaUTN4T3hBaHNZemRwak50ZG01MS84V0FUdThtZEFneEFPK1YwLzJmZTU0UUZ0eFROeG05a1Fuc3R4aGNpWkQvQko0bTZKSlhIZlJzeXJ1cnVqZnhNZVA4Wnd3Vmh5NGdFM2o3b2I3MFFFL0loVUE0Um82azMxZEFSNXdlMFBsOXJuakFYVWgyS1BydjJkUGRDTFAzUlZ4dHVoK2QvSnpYZmRybU9yOUEzckdnS3lJTzFUcTU3cHJmd2owYUZNc3JreG10cmlVdTBONkoxVjVDb0RJditacXdnR09KdnVxRUorN0VsY0J2dUkrY3loVDJPVzU2NzRraEc0V282bTQ3UWZyS3U2dWJRbjhLRENENWMrSjA0bEhlc0xkamJEejVRT2w2K2g5elBqWGNZQTB6UXk0NHdCbFdYb0QxRFVpZmVrNE4wZkJyZDkvNmZSSGQyU1dxNitjdVpubzZyanJycjh5K2Q0L1VMWS9zL1hDdmtxb1hjTGRvWjQ0MlJ4c29FU2c5N0ZqUHdONGFKcGJ3QjNMMVdmK21XSkJ6YkhvWll0Yzd1T083c2ZIVlhFWDU3Zm5NWGMzeE0vYmU0TUpIM2oxNnliclpmc0pzQi9yQWFlWU1ybnRUajlHM2ZHQUdJMDNkRzdRVHBGTzhIZU11em4rZ2g3YmpWOG5UL3FPWGszUWh6N1EyZEJ6MjArTURPRFVFWWRVQVhjbzNFUWIranR1bSsxejZMemk3cktaMHI0bmRpZ3AyT01PMHpwVEUzRG5wajhKUkYvd2dQZk45amtobnI5LzM3VENIbGp3Q2dUR01OV1NHMytzMFBreisvUGlibTY2cTdXVFRDSEJKWThDek5rTkRQMmQvWE9NSUxkMzRnSHBLbDdFRnBUdVAzcEFKTTNEUlM4UngrczcxR1l2eXltMzNBN3U2V1AvM3FzSnVETWpOMGlnenhXOVNBOUllWXE1RzhuSm10b3dzaHVYeVZqZkhNWGVqeFBuRkhkekdyT09iOFlseE9jZUJhaTYvSnFJRGQvR1RuU3FmKzhCS1ZNeGQ5MzByc0d1dVYvdHlkbzdFM2VYNmZ2SjUvMjVJL2tVSGowS3JvanYzZE0zRDlJM3BCQ0ZNdzlJOThxNVc5OHcySGthNktYY2JWT3JNU1l4ZE05TWN2Z1FaSnlMMjNLYllOQmJETVBVKy91TThteFNsTnJmdHVsTzVoaVVxTytqNFMweU9hTkxQdkJwL1NMY2pTWkpkMWZjWnVkUkg0MHVsT29UZVJDZCtoblIwOXZOQkZLVTJ6djFnUWVtSmhqMGZ0RExray82UUpNRGZ4ejNLSi9aditvRHIwMGVxRnRQWmVaRUpYRTN1di9ibjBXZHYvTnJOTXJmLzhMdkFmL2FUMy9sdmw5MEpoMWxCTWh1bWR6ZXBRaDRWZnhqZFhQZGZqVDE4Z2JKQ0NqdmplNS9lU3pFWC8vYXNMTXhjRnY5VUhGdHkvMmxxUzJuaEx0dFcyRTkyaUcyYVp0Wmc3bEVsQkVka2QzTW41WGtVTGdXQVR1OFozL28wOTNvVXl1RFBRSENHTVlYdlIzMWxDWXZKOERybTY5OXVydTJHM1ZWeWtJWmQ3ZWZmZkdYWHZ6b2JXUG9xamk5L2VMUC91S0w2TGRteWxqZkxzcUlGbWUzNFZsYUJJVDluOEpmcVUyRStOdDlSWm5yS1ZCeUo3MkY5MGNENEJTSUR1WVV2MUx2cEtBUzdsTDBPM0RsZDE2Wm5INWNmMng0bTByLzFlK2FmUEE3TTlRVmp4VnZrNzhYb3BnTEYzZi9IN0hhdUt0L0dJMjd4bDA5QS9YSUZuZU51M29HNnBFdDdocDM5UXpVSTF2Y05lN3FHYWhIdHJocjNOVXpVSTlzY2RlNHEyZWdIdG5pcm5GWHowQTlzc1ZkNDY2ZWdYcGtpN3ZHWFQwRDljZ1dkNDI3ZWdicWtTM3VHbmYxRE5Ralc5dzE3dW9acUVlMnVHdmMxVE5RajJ4eDE3aXJaNkFlMmVLdWNWZlBRRDJ5eFYzanJwNkJlbVNMdThaZFBRUDF5QlozamJ0NkJ1cVJMZTRhZC9VTTFDTmIzRFh1Nmhtb1I3YTRhOXpWTTFDUGJISFh1S3Rub0I3WjRxNXhWODlBUFhJbzdwcmU5akN2QTl3MXZlMWg2Z2IrNXgycmhEUzk3VUgyZXVOdTFQUzJCNG5EelY3dW10NzJLdXA2dWNNYUsvY1VlQnRMbWN4V212RXlYQ0RaN0dwWGRYWDc0cTdwYlh2aDBKUHM0UTdMRHBrVjZqQmtXUDJPSGh2QjVRTzcxTmVjc1VhZEI3MUFRT04xRDNkTmI5dDdxbjNKSHU2YTNuWWZZZDcxUEhjWUtXanBaU1JwZlVrUDFwdmNGbmFwS2lRWHZmbVNHMjhQOEIzVTIwNVVzckdxM0ZaQTBNVHBpeHo3SGVWblhoSS82NHRwSnBiWVFLN2VkbHlpZWxvY3ZlMFFlRjU2MjRsS052d0paTFNsbExGZGQxaExtK2tBK3g5cTBUWW40cHBZNGdMWmV0dHhpZHFQcVdzS3pCTFBTVzg3VmNtT1pMVFYrbngyN1Z6WDdydi9LbjdtWDM3NWY5bDFscnZVRWhiMjR3RFpldHR4aVpvNkxDbTkwQ20ycTB2MTFMR3pNVUVHOG5OakZHSG5KZWlIcUxoRUpUdVcwVll5UFNmR3R0ZFJYaGUvSUMvTzdYS0ppYVh1MEUxb2hvQmN2ZTJrUk8zVVExY1pib2xMY0tHMkI5cUV0MGVubE9pVGRaaWgyTlhTa2NGa1QxU3lzZUl0VDIvN04vVGE3WmcwNm1VV0UwdFNDTVZLYTJDaFErSS9CckwxdG1PZ3FjS1d4eDJ2eEc2cGlIdXJldHVKU25Zc282MldGTFl2Y0VhUVVYcTlwVi92cEJUeUkzbWVXSkpyRVhPQWJMM3R1RVJaS3BRYlZ1dHRKMEREbmV1cXRTbTVSMWp0ZGU5NzMvdmRGYVRtZGhYenp0UGJYamRyV25kalQvWUhsWjQ1ckh3SjJUT25hM2EyY29WVWdoQ295a1pxaVFsRXI2aExzK01RRTZoOVdxMjNuYmphRGVodGYrUjk3OXNCUDJGSHVDWEVMY09BMS9sTUg1aHJENmtHT0ErNVE2eFpLVE1FMlVJRG5qS3JFa005VjYreW1scGlBdkU4ZEFqajhXbmJUS0RLek5EYlRsejFwQ2gxZ2Q3K09OUGY1ZlcyTXlyWnNCTnl0NlFlRFhkZzJaU3pGRWF0dUlNZ0RhNWxMUEdBYkwzdHVFVHRDRU52T3dVdVQwd3Qwa09PTzhTYVhYNGF6MVUvYWNtU1djUWZuVGsxMzRpN2JUY05BVTgwM2h6WU9FVnBPNHJ2MkJJUENPVXEwMmJ0bXVSTW9LbzRRMjg3ZHRXWFFFM0lRMjJTY1ZaT1VmWk5UZ1RFa1U2Q1VVTUc3cjlwYmtmY0hUcGhGazl2Ry9Vei9PUCtubHAvT2JiRUE3TDF0dU1TbGJjY3ZlMFVXQmgzc3Y4bGJtQnNvZE1abFd6Y0NOdnMzRTB2dkk3eW9aWE5XRmZXTXBaNFFISUtyWjVlc2d1QUhMM3QyTlhpdUlPMEN6VTNyOWZDRk16TS9CRjNWdlluNUc3WFJwaFVjam94ZGNWMDhhNU9IdXFBVGkweGdVUWVqTi9SNlFJZ1IyODdjYlYwckVDdlFpT2o2YldVM25hcWtnMzNRKzdHcEdPTU9aeW1VZXB0WDV2cUZlelY1R2NQb05RU0UwamNyZExiVGtxVW5uTDB0bE5nWVp0RjNKbStYRFlPU2FQVDI1YmVRd1hpbGp6S0xlUU9VVEJUbHhIcm1zYXRmWE91RGxNM2hWSG4xbEloY0V4TllFaHZPeXFScjdjZEFNSGRlZWx0Uzd0ckxyb2k3bzdkQUwydUdxclQyMVlPZVFHdHpxMmxNaUFlN2tMaDFVem9rVW11S0pHdnQ2M3NrYXZucUxjdDdjN2R5MFBFSGU0c1ZNbWREQWcwVjZlM0xTOWpFTElEdE1wbUxSVUJyL0QwdHNNU0MvUzJBK0R5L1BTMnBWMnJrbzEwMkdZUDNPUW0xdHVXUUx4U1BaQkh1MWxMZkNCZmIxdVc0a29zME5zT2dFdmRmNTJIM2pic1lwaTlKYzJyTGVSdXpZNm9hRmJ5bTRuVDI1YTVENlB1emxuaUF6R1FNZlcyd3hLbnNtbGo0clNRbDdGeFMxeHFCT1pWY3BRTHR1UE0zTGdiaThjNkV5b25PMzlQYnh2WEgvcUNMeUYzcUpqcGZRNzFlT1AwdGdGRSthSEtqck5VQkdUcWJRY2xsdWh0QjhCejFOdUczUzAzdTR2YkxKaThpUnhLZ1UveFB6NVNwM3FIYWN1K2QrcGJLZ1N5OUxaUmxDdXhSRzg3QUo2ajNuWW50YTRYam9FdzdzRHJpYnFYNm0zajhpNjlEQmk0YjZrSXlOUGJEa3JjWE1oQ3ZUWmI1cXFhbU8xSUU5NldiYk5vWEhkbG5vemV0aHhsZjhqRFI5ejFpMWpMVWZaMDMwT0dsb3FBUEwxdHY4UWl2VzBmYUIzR3E4ek1udWhFbHJ1dVgyOGJJOFdaejMvRVhiK0l0UndwUGhZVUhsZ3FBY0xLdW0zK1BHQ1IzbmJxS2twRTEzOHZjTC92YjhqNjliYkJ3QjNmUk1RZEt0V2p0NDNDd3crc2thVUNJTXJIS0VrMTRRREw5TFpUVjFFaXhLMU8vSW9qblkrN2ZyM3RTQ1U3bXQ5aExPM1Qyd1pWUjBIWmtTVStVRnJCeXh4OWp1QUF5L1MyRTFkbGllZ3F3M2w5TDNlOWV0dUgva0FCazNIYzlZcFkzNGdHQ2ppNGtEN1pyVTgyT3dGS0JIb2YrcU1QVG9tSEprajlzUUsrOTBpRCt5V2VvOTUyb3BLZGNHZTVpQktIWjN2QmxjUlNjTmM3OFlGRmV0c2VjSXA1cXR2dWVOWnpTUStJMFhoRFp3SHRGT21FNldtemREcytKaXJaWE80dUd6M0RWNG5CeEZKY2xEbjNnVVY2Mno1dzZvaERhZ1YzUGhEVis2WjJCUDBkdDgzbWE1S3FaSE81bXh2eHdFM0RYV29wWDJMbkF6RWhORFhCcUJlTlBBbmNCeGJwYmZ0QU1HWmVzZmhqUmVLSnZwQ3FaRE81dTB3REJYM01UeTNsaXd5QWVFMHd2Uno2dTJFbFI4d21qN1JGS2xHZVhSSlJKNnV6QlBzQWlPcVphTHVjeG10Um04Mm9aRE81bTV1bmQ5MTh6TTlZQ2lwZ1R3SWd1RE1mWlVHQy9kTWZtemRJQkVDNncrRXVBSjZmM25aR0padkgzV1Y2M00rWWFNbFlvdm9GeHhDSXFwc2ZOL0Z0NlNUSUdKK0VRTHJMNEM0Q25wZmVkazRsbThmZDNIdy9HVzNydU1sWm92b0Z4eEJZb0xjZEFza21nN3NJdUw1aHNHOVJienVua28yaGUwYWU5Ujd4SnF2MHRUSEc2YjQrWnltSGpvRnN2ZTBZYUl4alNyM0lsZU91eGNCejB0dEcvMnczbW1tZ1MyYm9iYU5UcFUzMXZGbEx6bitYaW9Gc3ZlMFlhRXppSjhSSHpub3VGUVBQU1cvYk0ydkdybGliT3VjTXJ2bFVxVjRxdFpSSEprQ3UzbllDbFBZNWV0c3A4RnowdHRHejJVMnJaS085MGpiTFYxNWZQYUJjT0c3Z1VtcXBCeDBEMlhyYktSQWxZSHpSMjFGUGNiaWNBczlGYnh1VFE3dnAwVExWcHM0N3RXNXh1b0dubHZLNExnWWlHMDl2T3dPVTNLM1cyODRBRVlwTmI3dm5BYTI4M1BTMlYxSlVudUU0OXp0WnVaa25FdEc0cTMvc2pidkdYVDBEOWNnV2Q0MjdlZ2Jxa1MzdUduZjFETlFqVzl3MTd1b1pxRWUydUd2YzFUTlFqMnh4MTdpclo2QWUyZUx1TFhJWC85OTJ2YmtuQ3BuOXYrMG5pb0g2eXJZMjI3aXJaNkFlMmVLdWNWZlBRRDJ5eFYzanJwNkJlbVNMdThaZFBRUDF5QlozamJ0NkJ1cVJMZTRhZC9VTTFDTmIzRFh1Nmhtb1I3YTRhOXpWTTFDUGJISFh1S3Rub0I3WjRxNXhWODlBUGJMRlhlT3Vub0Y2Wkl1N3hsMDlBL1hJRm5lTnUzb0c2cEV0N2hwMzlRelVJMXZjTmU3cUdhaEh0cmo3aStHdTZXMFA4em9RZDAxdmU1aTZ2blVYZ2NMS0owMXZlNUM5M3JnYk5iM3RRZUp3czVlN3ByZTlpcnBlN3JCdXpEMEYzc2JpSnJPVlpyd00xU0xXRndpb3E5c1hkMDF2Mnd1SG5tUVBkMWgyeUt3T2lTSERYN213eDR5N2ZHQ1grcHF2V3FQT2dXVHFBZ0dONHozY1ljR3Vtem9IV0xUQ1J3WXplTmkwaTBtQ0ROM3NCL1BibXhjSWFIenU0ZTdkcXJmdGEwWmo1ZFh2Tnl3c0JhME9haDhsSTVIbkRpTUZMYjJNcEdtOXNIWTFGbXhPTktPM25SZElMcXdIbjMxSlBQditQWHZhSlpyUmJHRHNBaGVveXZZMW8zbkFZczFvTEhlbUZ2bERlVmlHNjRTcW5BZzI0MGFvR1EwOUdxc3ZjdXgxbEg4b3pwNmJpRGNXWkNuUmpPWUNVeGVZSmVxU3A5N2o1QUdMTmFQbmJrRmFyTzFLdlZZcTJKeG9SbU5rc2VzT08wSEc3cXZpUDJHcDkxMmhOWHlSM0R6NzhkLzY3S2EzQ2lJVG1MckFCR3Jxc0N5eWZYeE1JSnF6M215OTZQbjN6Ty93U082YUxHdGVJM3h0UjE3Y3Rpb01xV1kwQXRhdW5ldTMrdzlJSUpxL1VXRklOYU9ad0ZRem1nbVU1VXU1SE1jZEU3ZzAxRVVxVGRMYWNXNGRNaW5USTIvS2Jkc1dsd2cyWTlYV1dEUDYwTFZ3cjZOODJYU2Vjek5rWnpTamVjREVCU2sxWWZ1VWdSSjFYYm90V3hrMmNDbjA5c1BHaEhmSWNvY1ppcDJYSUlQSm5nZzJwNXJSUGJMWngyY3paUU4rcUhCT05hT1p3TVNGUHFIdXVFUmRCVjh6bWxtaTFQZVRXNjltdE5kSnFVSU83UHJWSFI0VjBZZ2cxeFM0UzdFR2cxekpVK2V4Z296UzRNUXNoMDE5NTdwWjRia2JrL28wRTVpNndBUktMekQ5L2o0WGQxemdnR2EwaXJ2NC83Ym5icGoxOUxiWGFOUkFqYlV2Mk1PRm1UMlIzNjNzTUl2c1IrWU9oVEVhK1ltOE5IMWdiandrTkJPWXVzQUVxdklDeldndWNLazhOdjZHaCt6L2JXODU5VGF2RDRIakd3cmN6eDBDSzZPM0RmNzF3clNHdTR4bU5BOG9wV1lpRjVoQTVYZWdHYzBGRG5CM25Ca3I4bnJiY2hIK21mTEJDamJqTEl5N3BiZThQeXlyM05pTlRadkZzdFliR21PV3RNZmtVVGRmSGpEakFoT29QQWswbzduQVF1NFFhM2I1YVR5ZWU2cGd2RUY4MFVpT3V6ZlBtTHR0Sy9mZ2Q1VGR2N2w5cEd5WXQyVFlOMzBvQm5ROUIrY0JNeTR3Z2JMNFVET2FDeXprVGs1UjlsVmxsWXpza1VuU3dRazI0MG9ZZDRkT21BVzU2TFdPZ0hMTVd1QWtveG5OQTFwRHpvVUNZS2daelFVV2NpZTdVWElUajBkVzE5L1EwTzdZODVDN2VYYXlaVE1mbTVlT1ZET2FDU1JMem9VQ1lLZ1p6UVVXY29jUEREUXZrWE5uY3BpT1RyQVpWMEx1ZGwwTDk5K0REWEkwRWQ5V3lWUXptZ2xNWGVBREk4MW9MckNRT3d3S1VpaGFiWG91cC9TMjZkTFl2WGJGM0kyZHdLenBLS1hlTm0yd2U1ZlMrb2pCNDVaS0ZRS2RDM3hncEJuTkJZSzdFczFveEowWkIzTjYyN2k3MERXWCt5VHVadWJlVXRPNHRXL09jWWkxTEQzMWFVVEJ6R1JrQUQwWCtNQklNNW9MTE5TTVJuTjdiQ3FDWmV2bHU3MFh1RmM4d1diY0NiazdkZ1AwdWdveVgyLzdwOFRyZThZc0hlWTBsUzRDK2k2d2diRm1OQmU0TE5PTXhsaEJuenZ4aE9VRWJOME1EcEZnYzhJZHVGZ1lYblpEdmUyUC9FM01iUGJOUFh1d210RjhZT1FDR3hoclJuT0JTOTBHdVpyUmlDWGRweXZOaHczVWREelQxVVdQNVFzMjQySVlkd2R1Y2hQcGJZOEJmT1AvYUN0Mmo4blFMWDNDQjBZdXNJR3haalFYdU5UUndOYU1kaC9oZHZWdlBoUFgySHpCWnRRNzVHN05qZ1lJV0NseTRlbHRqLzdiUlB3VnpSVHRuV1owRWRCM2dRdE1OS081d0ZMTjZHRzliU2ZZbkhDSG9IaWtpVG5VNDAyZ3R3MCt6VjFEM3BhTjcwS2djNEVMVERTanVjQlN6ZWdEK3Axd0hTME4xYjBVdkNHQWdpTlQrVGp1RUlVMzFTMHBqU0xIbTdITGliUGQ4RlVEaGhhNEtyY3lvS2NaelFVbW10RmNvUGFQcnhtTnVabUNYQld2cWthNGZKTXNxT09tbmNMRTNIVmI0a1JseWVwdGQzaWZuWG1XZlBYcElxQ3ZHYzBEWmpTamVVRHJMaVlmdnUveStuSG1PNHA4NGJ3cmIyYjF0bjNCNW9TN2gzcmVmRVBNRG1UY1BSUCtRSUpvcEVFSTFnUE42Qklnc0dnUSt6aGc0d0V6bXRFOG9DNEVlNHhyOSt5SlRtUzVnMnZ5Vjk5TGFLOVROTUxyOW51bXhxQ2J0V1lRK2pOOVZlMkgxSytSd1h2Wnc1UHhYb3NoeVh5Nmd3emp4NUEweGlCekVFWjZDRVErNXdJTG1OT01aZ0ZWcGRRT3ovM0VuYWxVbnJzQnZXMmc4Q1psd3lmaURxejM2VzNMNHFZMlhPU0RESHBSUGxBYThsemdBTE9hMFJ5Z0xFdHYrSEFXUGM5OG01VTZZRUwzYXFPcHVCMUVGaXloNmR0cXg5eGQ2OVhibGk3Z1NSM0pvOXdPN1VDaFR2bEFtZDF6Z1FNOE5PMEVCQ3hVYVhMSEFYWTFtdEcvLzlMcGo4cEdoRDkrT1BzZWVVVHE2L29vZjVXdy9Wak1YVmJFK2xmMkRYTHVQbDhsbXRFNTllc1ltSGNoSTVzZEFSSHYzbmJIZU1NcGNVdHM2TnlnM1RZMmd6L09qUlhtWG5qSUN6WW4zSVVnZGZacjlyUE1vZXNwT1pyUk1URHZBcVBFcWNlY2Uzd01JS3BuWGsvUjN6SGJiTVlzWm1QR0RJYWMvcmpMSUhkdFN3RjM1cUd6TktOallONEZSb2xzemVpNFJEQ0c2WUxjMkdPRnpoN3VNZWt6dlJ3Nkd5UEJtOHhSUW9nNTI3SzlIS0w4cHI3STBveU9nWGtYTW1YR1FNcUNsNGtGcGJQSEdJaTRNOUdHam9yYU9pRlJtejNNQUd3YzBmWDBDTWZOVnoxNFlQL29oTk5tNGRCTTJ4dlQreTVQTXpvRzVsMUlYY1VVUFNsUjVlSndGN2g2VHByUktGZCtqc0tHWCtkUGRJb1hkMkJzUitlZjBCZDhubVowRE15N1FLNTR4eGhJdDFaeWx3Q25kdzEyemYzeVROYjRjWmNYYk9iRTNmcnBoM1Z4eUt4RGw2a1pIUVB6TGxCVnZHTU1wRnNydVV1QTZ4c0crOVkwbzdPQ3pSaTZaK1JaMy9FOTFEdGlScnVoTWpFMW94Tmcxb1ZNc1FuUTVJRURpMHgyZHlrQm5wTm1kRmF3R1Yzb1RWZDBQbldkL25adFhaenV5U3dZYk95bUx1UnhlQmw4b084UU1PdENCcHdBVFI1OGpIaVV5ZTR1SmNCejBveE9CWnVabXRIZDlwbnlHTVA4RHlvMzBWSFl6Zm1kU2NYQTFJVU1TRjZLZ2ZJYVJ6TTZCWjZMWm5RcTJJejJTdHRNT3RlN1hkczYvZU9kN3ZOVE03VkJ0MmMzL1VjK2ZjZ0ltTHJBQmlJamhqaTlIZldoY0QwcDhWdzBvMkU0RW16bWFrWmpZcmtsOEZvc1h0OVhYaVArN0VaZG9icVI3a0lnN2tjdXBBaHpKUUZLN2xaclJzZXV3aG82bUhQUmpQNmRWeWFuSC8rRFhvZjdiMXg3OVNYeHdiKzYwNStoNzA0QzVMcVFBUHRLaUs4bndLWVpIVk4wRHVmOCtkMDVGUFl1TTlHNHEzK2dqYnZHWFQwRDljZ1dkNDI3ZWdicWtTM3VHbmYxRE5Ralc5dzE3dW9acUVlMnVHdmMxVE5RajJ4eDE3aXJaNkFlMmVLdWNWZlBRRDFTeFYzOGY5djE1cDRvWlBiL3RwOG9CdW9yMi9xN3hsMDlBL1hJRm5lTnUzb0c2cEV0N2hwMzlRelVJMXZjTmU3cUdhaEh0cmhyM05VelVJOXNjZGU0cTJlZ0h0bmlybkZYejBBOXNzVmQ0NjZlZ1hwa2k3dkdYVDBEOWNnV2Q0MjdlZ2Jxa1MzdUduZjFETlFqVzl3MTd1b1pxRWUydUd2YzFUTlFqMnh4MTdpclo2QWUyZUt1Y1ZmUFFEMXlLTzZhWnZRd3J3UGNOYzNvWWVyNjFnNEVDaXVmTk0zb1FmWjY0MjdVTktNSGljUE5YdTZhWnZRcTZucTV3N294OXhSNEcwdVp6RmFhOFRKY0lPbm5hbGQxZGZ2aXJtbEdlK0hRayt6aERzc09tUVVxTVdRa3FqTTl0dFRsQTd2VTE5eGJKbThJWWU1ZElLRHh1SWM3TE5oMVUrY0FpMWE4aDhFQVpBNXBtU0tRb1pzOUIyMk92bXNBQUJIVlNVUkJWQ2FYR2I4d3dHSHVkdlV5MThpVTA4b2FJQVBMbWRZSk1WOGdJRlUvSDNjWUtXajFaeVJONnlXSXIxbE4xK3h4MjY2TDZxbXYwdDJ2RXExMHdUdStQVURmOStvU3llczhkMWp1ekN5dktwZmhPcUhNK3VoclZpZDYyeE5TNEZIVG54QTRtcmpWbFJPOWJUWXcxdHZtQXBVdnZ1ODhZTEhlOXR3dFNJdTFYYU5lYXhxcyt4anFiV05rc1V2V2Fua3VqNzZuWEFRbmV0dGNZS0szelFWcVB6emZtY0JpdlcwOGtydW0wbXV1RWVvcldCbDZZZTdoOEpQaDdBOEJhNWZ2ZGUzZVpEKzAzS1Y2MjB4Z3FyZk5CR29YZk4rWndDVXQxV2Rqd2xiK09MZStNWXF3ODVMdGdDcmdIcm9McWQ3Mm9XdmhTVWNKVlF6cU9WTzliU1l3MWR0bUFuV0ZQZDg3Sm5BcHpQYkFja2FKTEhlWW9kaDVDVEpRWG4zY3N0eGRndFVYd3JqYmRDMDg2U2pSK2cxM0diMXRIakNqdDgwRG1pbzQzL3ZFcG5WRzUycTNSQ1hseHRYYlBxQjFpR0VwN3JVOHplcFViMXV1NURremZpWWQ1ZkVtY1pmcWJUT0JxZDQyRTZoOThueVhDa0VjVjRrN3R0NzIzQTJ6V0srY1ppdTZmRit6R2xmZ3dremZrSHYwdjFaalpVMklJM2NIT1UvWGlidDFzMEIzTjZZVnQ1bEE5RkV6WmRNK1VTWlFPK0w3emdXdTB0djJCa2ZqbWJpbFMrdmlYaXZRckVhZWtEdkVXazR6V3RsNitkdmJ4RjJxdDgwRTRubm9RUitrYXdlWlFKVTU4SjBMWEVZek5GMnMyaDlueGdxOFN0QWJXVEs5Q3pTcllTSGtidWtwRE1DeVY0NlUyeUx1TW5yYlBHQkdiNXNKVko0RXZuT0JoZHdoMXV6eTAzZzh3ZlF1MEt4T3VOdTJjZzlKUjNubERieG82TEVDZk1kNjJ6d2cxSmRNbTdXUzMweWc0aTd3blFzczVFNU9VZlpWYVZBQURYdXRVTE02NGU3UUNiUEU3OEVQMzdUYzRkbVlZUndsNmZjWEhqQ2p0ODBFeXRxRXZuT0JoZHpKYnRSUUY3K1VocHJWQ1hmei91bmQxaVBMWFVadm13Y2twK1FIQ2pQZEtRQ0d2bk9CaGR6aGswYmY5QzdVckU2NDIzVXRQSnJlWGNZSEptcXorTnhrWGo0UWQvb1Zsd2trOG1EOGprNFhBRVBmdWNCQzd0Q3I5R2hHUjVyVkNYZmpYczNvQTN4Q3NkeWxldHRNSUhIbkpMLzV3TWgzTHJDUU84UmRqMlowcEZtZGNJZUhPVFAxVzRhYTBac0xqenVUUlVtMDNWSW5oY0F4QlM3a01ia2xScjV6Z2VDdVJHOGJMZUt4cVI2V3JaZk5pOGlQTkt0eEo1eWpITHNCZWwxOVRpRE42UGZLQ2JhTk8yUGMwOXN1QStMaExvd05QakR5blFzczFOdkdXR0Y2WWlsV0t0OEIxblh2RW10VzQwN0kzZHhWYWpmUWpGYlNMU2wzeUwrblNDZ0NYdkVrdjluQTJIY3VjRm1tdHcwKzZDTWxYb0kyVUxueFROVXcxcXpHeFpDN0F6ZTVDVFNqUjBvNE9lWE82bTN6Z1pIZU5oc1krODRGTG5YL3hkWGJ4anNzZllUYjFXOFlSak42K2doc1lYYTJVRXlxWGNqZG12M3VoNENWUDkwWXplaW5WQitRY0lkaDlwWTJ4UWRpSVBNbHY5bkEySGN1Y0tscnk5YmJIbE4vSjJmSk05Q2xYMUlUeldyVU8rUU9GWlAwWWp2VTQ0M1JqSjZyTnA5dzk5RG85MGk1MWdLZ3I3Zk5CU2ErYzRHbGV0czltdEdKWmpVNENybkQyVTFGblpSR2tiRTJQcEtuMTVTMmJEcFdiTm0rb1JEbzlMYTV3TVIzTHJCVWJ4c3ZzYkxLYUo2QlpyU2Nad3kzMlc1TG5NZzhYYWdaTGFjSDhxSWRndFNwSElnV09pWGZmZ3VBbnQ0MkY1ajZYbGFpVkx6ZElXZk44VGp6SGFWSE16cWpXUjNISFQ3SXE1NHkwb3plZmFCS2k3bno5YmFMZ0w3ZU5nK1k4WjBIdEhSaDRqYXpKenFSNWE3TGFrWm5OS3NUN3JKQ3pGZU5HRlRFWGFDM1hRS0U1K3QyUU9jQk03N3pnSll1ZFAzMzdNa1Fkem5ONkp4bWRjSWRLcFZxUnI5c1pqd1JkNGYwVHFvOEtRQWlQMFpKcWdrSG1QV2RBM1Jzb1FmWHZZcTdsSSs3bkdaMFZyTTZHaXZ5UXN6am1TNHY1QzdTMjc2V0Vadk9BNlV4OUQ0MEJlVUFzNzV6Z05weHVjZlU3RTEzcGxJOTNIV3BadlNoZWRCRDh6dVlUSVdZYjlCSG1aQzdRemRRS0UvWVFKa2J2WS85R1lVQjdQRTlFWnRPWGEzUjIxYlZDWFpUVER2Y2RzZmN3MUEvQzdLbEo0Z1JiNk9maUJPOWJRNHdxN2ZOQUU0OUIrem5xeFFudzluYnBLdGI2cjBLQ1lRTVJUb0IrK0tPN3J2ajFMUHF5cS9tanFHM25kU0VxN2VkQVBPK3U3cFJLZ0dpZXViVkh2MGR0ODJTTlhmTWExWXp1QnNSY2lyK0ZFbHRrYU8zblFBeElUUTF3YWhIQWV3OHRLa0VTQjU4VG9qbjc5L2ZzUm5qUkFJRVk0OTFKdjVZRVJ2MXp2RXlzM0NuRE81czVqSFZIRmRZZXR1RUpDRG03S2FYUTM5SGYrbEltWEpIQXRLOTBIZTZtamtTRU5VejBYYlp0VFhLejIremhBakxyK1NPcDdkTlJWSk53RjFHOHB0eVpZNEVwRnVoNzNRMWN5VGdPZWx0VXdsaCtaWGM4ZlMycVVpcUNZbzJmMUdBYjJQeGJJc3krMGNDMHJYUWQ3cWFPVnJnK2VodFV3bGgrWFhjTWZXMnFVaXFDVnR2T3diU2VlZzdYYzBjcWNSdWZjUGNmV3Q2MjhZSXhxS0ZTZUtBb1h2bXpvWlRVOXZmTWZXMnlad0ZjdlcyRTZDNUVQcE91VEpIVytJNTZXMmJJa0xOYW5TaE56TmxaeTl0MHBpRm50NXVlOW1zNFVVTDVPcHRFOXdDellYUWQ4cVZPVnJnT2VsdHl5SkN6V3F1M3JaRTN2L0NKL0dIUGoveEZUbEJ3QUJsTjNsdmNQT0JiTDF0YWRFSHl2UFFkM21sWnd1QTU2UzNqYUxRUit2dENDZG9yN1ROY0RxOFRVeFdURExRUjlwdFdHOWJtdlNBZkwzdEJJZ0xnZTh5UTk4V2xIaGVldHVSWmpWZmJ4dGVUazZmZmZHWFhydzlBWGVZWnRwdDlTek5BOElNVjI4N0xGR3h4TlBiVG9Eb1lNNUZiMXY1OE03dXVIcmI1K2RsMDlzK1B5NnRKWFRiZS9oTmNlRGwwR1p0aVlpQnhsMUVTTUZwNDY2QXJDaHI0eTRpcE9DMGNWZEFWcFMxY1JjUlVuRGF1Q3NnSzhyYXVJc0lLVGh0M0JXUUZXVnQzRVdFRkp3MjdncklpckkyN2lKQ0NrNGJkd1ZrUlZrYmR4RWhCYWVOdXdLeW9xeU51NGlRZ3RQR1hRRlpVZGJHWFVSSXdXbmpyb0NzS0d2akxpS2s0TFJ4VjBCV2xMVnhGeEZTY05xNEt5QXJ5dHE0aXdncE9HM2NGWkFWWlczY1JZUVVuRGJ1Q3NpS3NqYnVJa0lLVGh0M0JXUkZXUnQzRVNFRnA0MjdBcktpckkyN2lKQ0MwOFpkQVZsUjFzWmRSRWpCYWVPdWdLd29hK011SXFUZ3RIRlhRRmFVdFhFWEVWSncycmdySUN2SzJyaUxDQ2s0YmR3VmtCVmxiZHhGaEJTY051NEt5SXF5TnU0aVFncE9HM2NGWkVWWkczY1JJUVduamJzQ3NxS3NqYnVJa0lMVEllNmEzdll3a1FQY05iM3RZZXA2dFh1YjN2WUs0bkM3Tis1R1RXOTdGWHU5M0RXOTdWWFU5Y1lkMW8yNXA4RGJXTXBrdHRLTWw2RmF4UG9DQVhWMSsrS3U2VzE3NGRDVDdPRU95dzZaMVNHeFdKWVZQdXF4RVZ3K3NNdVV6WGxyMUJINkFnR055ejNjTmIxdGVxUUR4eDd1bXQ3MkFHZDBLODhkUmdwYWVobEowM29KTW5qY0Z1TElaRUJ5TVpnM3VQbjJBTmw2MjRGdlBTZDU3ckRjbVZsZTFSZGt6RXBQajdZV3Z1a0pLZkFFZXR0L1oxL251ZnJYS0M5VGJ6c0Q1T2x0cDBCVjhtcTk3UmlZcmJTdVJaNjd1VnVRMWhOa3pFcFBjL1MySVY3NW43KzJNL3J5MzZWbFlqdW0zbllLWk9wdHAwQmQzYWxyQ2hnRTdTcFlWcElWaW51UnE5bEtEM0dINkxtcjc4c1YrNDlNY2ttcjF0a3ltWHJiVWxoVWIzZTBLYTdlZGdMazZtMG5RRjB1bHBSZW1NcklwUVJKbGNnVDJVMkFTM0xkcTdReGtZMDdLZE5EUld5NzRxeVpCK1ltVjIvYk9rUnllMXk5N1FUSTFkdE9nTnJqaDY0eTNhR2JRbmw5ZWdKTUtrM0U5THpQOXVodGt4bVNuc2FLdHp5OWJYTG85SkV1bUsyM0hRUFpldHN4MEZSNHkrTnVrOTZjbENyQmljbVJBT05LTytyeTcyUUhkdjNxUUViV21MSFMwMnk5YmVQUTZaK1lndGw2MnpHUXJiY2RBM1hCREwzdEJCaFhlaFYzY3pmTWVsMUJsNU9lRHRlR2xpOGhlOGI2bXVzb1IrTFZMWEg2aVFXVnUyNVd4KzdHSkNERUJLS1BtaWtqdG5ObkFuWEpETDN0Mk5Wc3BVMDlqblByTG01WnpUVzVsdXczVFZhcnlram44aGh5aDBFNXA3ZE5xb3dFWk90dHgwQThqM3ZLQ0VqWHhwZ2xxc3djdmUyNHhHeWxUVDF5M01tNHZXbnVZNVZWNmdxeVprTHVsdDd5L3JCc2JHRGdwNVE2WWg1d3BDK2c1aHNxeFFQeTliYWpFblZwSEwzdEJMaTAxZGRHdkgyT084UWFxZFIxcUoxKzBzRGt6SVRjYlZ1NWg2Q2pqQndDaHFtM0hRSDVldHN4VU5XWW83ZWRBSE9WTnZ6bHVKTlRsSDF6SHdGeFpKSU03ZzZkTUF1Q2wxN3I0cmpEczJIcWJjYzFHWDN4UTlxWlRaS3Y0SldvUUN5OTdiakViS1VOSVRudVpQOUxmQ0dTRnBUT1BZSXc3dWF1aGZzZFplUVFYMjg3QXBJanEvVzJjMENXM25ZQ3pGWGErSkhqRHRJdUpPMGs1ekRXNDV5WmtMdGQxOEw5ampKMmlLMjNIUVBKRlJpL285UE1FbVZtbHQ1MlVtS3Uwc2FOSEhlWTg5SUxRS2NuQTFjL0lMUG56SVRjamZONjI3RkRiTDN0R0dpYzdsYnFiV2VBUEwzdEJKaXI5QUIzaUx1czNqYk1KTkxUSVhlSWdwa3h2UFQwdHFWRHYvcS8vOTN6VkhWN2hKN0VMWFZTQ0J6YlYxRStrS2UzbmJpYXE3VHhQeGQzYUJHUHpXMHNXeTlmbURYNU9lbnBrRHRZZTJTUTY1N2VOaHpDR3ZaQy9CTnp6eDdXS0U3TGdKNkFLQi9JMDl0T1hNMVYydmlQc3BNMXlURlcwSHdZWHNwM0FLMjN2Y3hJVDRmY3pkM0lzdXZwYlkvRWwwNy8vYzduZDhXSExXczZnZng3S2xVRXZMSmFienN0a2FtM25RQnpsVGExT001d0J6NUlBZzR2UVJ2SU9aN0o3RXZkbEFQcDZaQzdBemU1OGZXMk1WK1JCcTVQVHZkeDhMWlZldHNaSUU5dk93VXk5YllUWUs3U3BnWTU3dnIwdHBkNnVoSklUNGZjcmRudmZnaFlwN2M5TW5IOFVMenBFZGQxbUVqZTBoZjRRUG54Um54Q1J5dXdiT0JVZGlhWU9DMTBnV3hncnRMR1JKYTdNZlYzY3BZOFE1SDZKVFVuUFIxeWg0cVovdTVRanpkR2I5dE10UytMVUNibDRVcTk3U3lRbzdjZEE5bDYyekV3VitraDducjB0blBTMHlGM09MdXBERXRwRkRuZWpJL1U2VStydlp6UzZuTjlpZ2tROVEyRndGMTZ1UEpiQkt0RXJ0NTJGN3VhcTdSeFB4dDNlSWxWdHlPOWJRUHBNTFBZb1hUSUhkZzRVWGRDdlczSzNFM1Z5RU9uM25CWkJseXR0MDFGMkJLNWV0c0prQzc0bFRiWHN0eWhSN3NyN3g5K0E5UTh3c2ZsTzJSQkhUR0htZEdGaUx1SGV1SVY2VzFUWnJ5bDBNUlJYbHF0dDkwRFhLMjNIUVBaZXRzeDBKNzdsVFlYczl4MVdiMXRhd2E5NEQwNmliakxpbGhUWGp3TTk3SW5SNHF6SFh1ckJBalF1aDNRZVVDdTNyYjFKM1FWbC8xS20xeDU3bko2Mjg0c09yTVRPb3U0UTZWU3ZXM0txNnJzVGc3cG5WUmRLZ0FpLzVwN2ZCd2dXMi9iZVllbjQwNlE4aXR0YnVTNXkrbHRPMHNZNmUxY0krYnVXa1kyMnlHM2FTNk1Td3k5N1R4UVhrWHZROE1NcDBTMjNuWi9pWDZsVGE0ZTdqSjYyMTFXZWpybUxxTzMzWFYvOUI5TWFRZHVmb1ZHc1hDZUlwWEtadmNBSlFxOWovMDZ5QUFlbWo3R205OHhTOHhXV25xQXJZODdmVGZZYjRrTmZRNFA2S0ZIdjFjRStlM0owM1phdDIyN0tZVGR6OXNNZllrRXlOVGJ4dGR1bWtqcUVxZVlNcm50VGw5NVhRTEUrTCtoYy91Vk5uZytkNGd3ODVhTHB0L2Jabk51SGRob1czZHRscUczM2NWQXJ0NTJBcHc2NHBBYTRDNHVNVi9wWXU3QW1KenRZdk83emFUTjZpekJIb3c5MGhlUU1uYzRldHRkRE1TRTBEdytqSHJwM3ppNFFtTWdWMjg3S1RGZmFWTlFVZHlaYUx2c1BUb09kM2lZZTdxNHVhMHhTMjg3Qm1MT2JubzU5SGREU280eGtGakZPK09DMHRsakRFVDFNcFUyME9QTWQ1U3NWYnhRblMzMEhReHlKbzdpMzJmenlDWG1MWHFiVXVqeTlMWmpJTGd6YzJ1UVlQOFFKMU5vREtRc0s3bUxnZmxLRzNOODdycXM5RFFuN3A2eTFiVGZUWGg2MnpFUVZmOHo3VGUralowUUlabGpES1FzSzdsTGdObEtHM01GM0sxdkdJd3ZQYzNoVG4xMmxGZzA5cnZLQmxOdk93YXk5Ylpqb0hGYy9yNjdvSFQybUFDemxUYlFBdTZ5MHRNWXVtZFpML3lMV3cvMDJjdlUzWEgxdG1NZ1cyODdCaHB2ME5zc1RMTG5FQU96bFRiWUF1NnkwdE1JcFpzOWJyakx2L0V0blo2YTkyRDA5SGJiYzluU1ZBeGs2MjNIUUdNYWZ4ejNLQzNGdnhJRHM1VTJnQUx1dWtSNm1xdTNmVlgvVVBFbDhmcU9LaGFGMnMxM1BFbkhRTGJlZGd5VWxsbDYyd2t3cWJSenNvUzdXSG9hN1pXMm1iT1lTLzEzOGQwNzNXOVM4MFlmYVRlYS8rZFF1QllDQy9TMll5QnNZWHpSMjFGUFllcHlESXdyN1dGTHVKTnZrYjcwZElIZU5vcVpDR0ZlYXpIaHROdlFMRTI2R1FCeHp0YmJqb0dSVnJoSFFaU01nVkdsdmR6SW1mekc2TjJPa3IzUzAxRys1SFQwa1krZWZ2ejU1UExxQ3dtUXE3ZWRBRmVYcFhNa3dONUtsM0hITGYvSnlOZTRxMy9PamJ2R1hUMEQ5Y2dXZDQyN2VnYnFrUzN1R25mMUROUWpXOXcxN3VvWnFFZWF1RHQ5em00L1VtL3NTVUIreWhMMTNLWituN1h2NXNPL29Ud0o1S3lvNDZGSFZlTnVCVm5SN2NaZFJFakJhZU91Z0t3b2ErTXVJcVRnTk9MdS93RnpWdDEvVklGYWlnQUFBQUJKUlU1RXJrSmdnZz09Igp9Cg=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0lBcGNZbVZuYVc1N1ltMWhkSEpwZUgwS0NRbGhYM3N4TVgwZ0ppQmhYM3N4TW4wZ0ppQmhYM3N4TTMwZ0ppQmhYM3N4TkgwZ0ppQmhYM3N4TlgwZ1hGd0tJQ0FnSUNBZ0lDQWdJQ0FnSUNBZ0lHRmZlekl4ZlNBbUlHRmZlekl5ZlNBbUlHRmZlekl6ZlNBbUlHRmZlekkwZlNBbUlHRmZlekkxZlNCY1hBb2dJQ0FnSUNBZ0lDQWdJQ0FnSUNBZ1lWOTdNekY5SUNZZ1lWOTdNeko5SUNZZ1lWOTdNek45SUNZZ1lWOTdNelI5SUNZZ1lWOTdNelY5SUZ4Y0NpQWdJQ0FnSUNBZ0lDQWdJQ0FnSUNCaFgzczBNWDBnSmlCaFgzczBNbjBnSmlCaFgzczBNMzBnSmlCaFgzczBOSDBnSmlCaFgzczBOWDBnWEZ3S0lDQWdJQ0FnSUNBZ0lDQWdJQ0FnSUdGZmV6VXhmU0FtSUdGZmV6VXlmU0FtSUdGZmV6VXpmU0FtSUdGZmV6VTBmU0FtSUdGZmV6VTFmU0JjWEFwY1pXNWtlMkp0WVhSeWFYaDlDbHhkIiwKICAgIkxhdGV4SW1nQmFzZTY0IiA6ICJpVkJPUncwS0dnb0FBQUFOU1VoRVVnQUFBblVBQUFIeUJBTUFBQUIvaENXYUFBQUFNRkJNVkVYLy8vOEFBQUFBQUFBQUFBQUFBQUFBQUFBQUFBQUFBQUFBQUFBQUFBQUFBQUFBQUFBQUFBQUFBQUFBQUFBQUFBQXYzYUI3QUFBQUQzUlNUbE1BcSsrN2RsVGR6VVFRbVNJeVpvbnREVVdCQUFBQUNYQklXWE1BQUE3RUFBQU94QUdWS3c0YkFBQWdBRWxFUVZSNEFlMTliWWhseVhuZUdlK01kcTVtWm51VXlNWWlUdTR3amxmNFMzZklHa0pRbkh0eENCaGl1S1A0aDFrdzZWN0ZyQzNzMEtPRjJDRS8xRmRSTUVqQjZtWVZPNW9vY0FlUnNDUk82TWFCU1BMWE5DSUVZLzNvSVQ4Q1hnVGQrRWRzSjRIdTdaVjdaYTNHbGFjKzN2bys1NzVWMjk1Tjc5VDVjVTZkYytwNTY2M252UFZ4enUydXB4UCs5bHJYdGdFR0RuMnV4RjRYbkRidUJwanJ1c2JkSUQyRE54dDNnL1FNM216Y0RkSXplRFBsN3ZRNXUvM0lJUFNKdi9rcFM5UnpFNkhHaXRlZmVFNHFDRGh1M0ZXd3BpR051MnJxdXNaZDQ2NmVnWHBraTd2R1hUMEQ5Y2dXZDQyN2VnYnFrUzN1R25mMUROUWpXOXcxN3VvWnFFZTJ1R3ZjMVROUWoyeHgxN2lyWjZBZTJlS3VjVmZQUUQyeXhWM2pycDZCZW1TTHU4WmRQUVAxeUJaM2pidDZCdXFSTGU3K1lyaTc4bDJUankrcVRIL2tvMjk4OTdzZDJBMzlQdnV2SnVKWjhmcE9OL3AwSVEyakh4T25tK0p2ZGQzbmQ4cVFGd2dvSzliZlppOEw4ZXZkMWMyUGRidGlVVWJCWEh4cnIvdmxzNTMzaW0rK2E0R3lZcjNjamFiaUYzRC9xVGR1Q0hHbmlJTFBpYk45QUtiM0RrWFpud2hkSUtBaXBKZTdmeTdlVUJrMi8yY2hkMWNuNHA1RXZ1ZnhaaGwzRndpb21PbU51NnRDTTlCdEN5Rm1PaTl2djIxSWh3WHhEUjVFNTdwQVFPMXdYOXdkaURQZDBiOEhGQ3dLS0xndXhNZDA5azFSMU45ZElLQ2hvNGM3Vk1UMDh4Z3lSQUYxM1lHbGVpN0VTUUh5QWdHSHVVTzAzZFE1d0tMdStKZzBiQXI2SndPUW9UcStkeDl3bUx0ZGNhcWJiRGNTNHMrWnRaZlozaXZFOTV2c1N5R09USkp4dUVCQXFzMXg5bTltMGM4VFlVaVd6TksySFdGSUxxaVkxY2UzQjNqOXRna0pPRlJkSWxYbU9NdmRkd2p4cHNueFROUnIvZXVJeWRIV2dteko0MFRhMHh0TW01UTZoQm12dmpJNSs4VEN1ODhHL3RIazlJVy9Yd0ZVa0pmRnZvWHlTbnpxL3hyQUo0OHMwaVJRUWZrL1VkRWtkdTdtZEUrSHZkYlZ6V2plOGN2QkRBWWppelcxRlhhVVFjWWJjRnlJMHoreDduQ0J6MHpFUC9vYlF2elRZcUFHVEYxVFlKYTRGRC93OWE5MFgvZ1gwNkNleWxxZU85VHNydkZ1elRWQ1hMa3lqZVpzUHhuTy9oQ3dmMnFBZUNMVTd1V1ZJT08xemJNZi82M1BiZ3J4aURJemdkY24zOXJ2dXQ4VThtMVpiMHlnem94M3BJWEJkVXdnZW0yOTJaZ2dBL201TVlxd3pXM2JGVGY2OHFzZzFZdTdML3pLRjVGelpvMnAvMVE3TWFkK1J4bG5QRGpiUnk0OGVScVQ1Yis0Y1lEYnIrMUk4OXMwKzJTWEtGRmQ5OUJWaGx2aUVqVlUyd05sd2Q4ZDU5b3NaaWgyWG9JTWxIOHN4Tm5ZNCs0U2JMNFFjcmZwV3JqWFVjWVpyMDEwMkJ6WW1WREhBNDRtUjhvWnNIN1BlTVVEbXN4YkhuZE00QktWbE5zUEd4UGU0VGpIM1lFWFhWNnY5WmVlZmYvK2djL2Q3UmQrQXRPL21UT0hNM3ZxZFpTWG9veFBteWVEMEh5c3dVemdNK0puVkg1TW5Felh3QVRxVXA0NWM5eHhnVXRKbkJBZlV2SHVhaXBUV2U3bWJwaU5laTI4Tm5odEZuaTRNSk4yOUlaNHNNUHNXdEJSQmhuWC84emtId3VoZldJQzBVZk5GTlErVVNaUWwzZndmWTQ3TG5ENStCVWhQdmpIeHVIZ2tPVnVTNGhiSnBmZmE4bEx3OXdoMWs0TlVFNmZGcFRHMFNkNStzRGNlRWhjTUlGNEhycXRnblJ0Z2dsVW1VZVQzM00rY1lITEUrTnJlc2h4aHhaQmIyU2QxMnNwOERCM1M2LzNoMlcvT0krN2tUZzkwcmRRZ1EyVjRnRTdjS2Z6Vys2WVFGWElwVDlISkN4VXN1dTR3RUx1VUlLZFBLQjIra21iSW9lNTI3WWRXTmZaWnFXUkhuZEltb2FQSjZPYkx3L1lZZENaS1hOVGNhYk5Nb0VxOC9vOWp6c3VzSkE3T1VYWjE2N0p4M05ra3Vvd3pOMmhFTjgydWVQM1lJODcxTUFNRmlqcFRaV2ZCK3hHWC95UU5tKy9PRENCRW5WTjdIbmNjWUdGM01sdVZMdW9Ydm9XbEpiSFllN20rVm1hQkhyY1hiTXZIMWZvWlprSGxIYlVoZ2RqWGcwTGdFOC83anp1dU1CQzd2QkpJemU5VTE0UGM3ZnJXbmpjVVhyY1lUSm5aaGlJT3gyblRLQ2hUdmJDZDNTNkFEaS82WFBIQlJaeWgxN2xXK1NsN3JXdWZvRE9oN2tiQy9IQTVEUWQ1U2QzekxuUDNYODVlNlN2SXNKMW0yVUNqYTN1WmR1cDhJSFg4VlhOaXpzdXNKQTd4QjFONHRBNEpJMVBVeSsyb3MzaVljNU0vWmFheHExOWMrNXpaeTdoVnppYURCVUN4eFM0K0FHVVcrSjcwTW85N3JoQWNEZjZoLy94NzFFSVdOZVJPTTY4VjZCRlBEWjUwQ0hKNXVYSUg0NDdXRE1SMWEycnp3a2oyM0ZtdVZ1ak9DMEQ0dUV1aklOODRPNVJ3QjBYdUR5NXNpWFFpZDAxQlhvSG1FaStRYUVsbVo1WWZnYVdrNGoxT3dRWjVtN3VLcldyWGhtdTJLOFBXZTZRZjA5WkxnS2lNaDhtZjlqQUszSlM0OFVkRjdoOGMrc0huaDk5UnJ5dUhhVnk1ZkU0d3gycVNXMFVMMEVieURXZVlhZTJZZTRPYkQrRWo2RFMyVXZVK1AxeDFwakNZYUo2QkNUNHdDdC8rUmVGK0I1cmdnMThXWGFzSG5kYzRGTDNYMThWUDJUTHBNUnhoanU4dzVweFVIWW5ONUYxWWtrZjVtN05mdmREd01ydlM5K2hod0trY25HSFlmWVdibUhqQXpHUUNmRUo2dzhiT0gyRVlqenV1TUNsN2g0d3I3SmxLbyt4Tzg1eE42YitUczZTWnlqU3ZxU3VHQ3RRTWVraXRrTTkzbXpmVW1mWTViaDdLRTZOUTBYQWYvdGo0aldxQ0JkNFdYVWVIbmRjNEpwcGduUFZBS2syNnBqbDdvQytTYTZETzVCeHlYMEFIbzQ3RUhSVG1jVVlvL2dmSDFGcE9lNjJiTjlRQ055bGh5c2ZDYXZFaCtyWE80ODdMdkRLdnE3Qk12Z0tycTVsdWNQY1ROMjhLbDVWalhCcFc5Nkt1TU5MN0lsQ2JqL2VsZTErNUFJOXc1MDNYSllCNVJCMnBNcVJyODJzRWpjWE1yL0hIUmRvaXBIVHFSMUttMk9XT3pUdXUvTCs0VGRRNDBkbzJIY3Nhamp1OEZGYjlaUTN4T3hBaHNZemRwak50ZG01MS84V0FUdThtZEFneEFPK1YwLzJmZTU0UUZ0eFROeG05a1Fuc3R4aGNpWkQvQko0bTZKSlhIZlJzeXJ1cnVqZnhNZVA4Wnd3Vmh5NGdFM2o3b2I3MFFFL0loVUE0Um82azMxZEFSNXdlMFBsOXJuakFYVWgyS1BydjJkUGRDTFAzUlZ4dHVoK2QvSnpYZmRybU9yOUEzckdnS3lJTzFUcTU3cHJmd2owYUZNc3JreG10cmlVdTBONkoxVjVDb0RJditacXdnR09KdnVxRUorN0VsY0J2dUkrY3loVDJPVzU2NzRraEc0V282bTQ3UWZyS3U2dWJRbjhLRENENWMrSjA0bEhlc0xkamJEejVRT2w2K2g5elBqWGNZQTB6UXk0NHdCbFdYb0QxRFVpZmVrNE4wZkJyZDkvNmZSSGQyU1dxNitjdVpubzZyanJycjh5K2Q0L1VMWS9zL1hDdmtxb1hjTGRvWjQ0MlJ4c29FU2c5N0ZqUHdONGFKcGJ3QjNMMVdmK21XSkJ6YkhvWll0Yzd1T083c2ZIVlhFWDU3Zm5NWGMzeE0vYmU0TUpIM2oxNnliclpmc0pzQi9yQWFlWU1ybnRUajlHM2ZHQUdJMDNkRzdRVHBGTzhIZU11em4rZ2g3YmpWOG5UL3FPWGszUWh6N1EyZEJ6MjArTURPRFVFWWRVQVhjbzNFUWIranR1bSsxejZMemk3cktaMHI0bmRpZ3AyT01PMHpwVEUzRG5wajhKUkYvd2dQZk45amtobnI5LzM3VENIbGp3Q2dUR01OV1NHMytzMFBreisvUGlibTY2cTdXVFRDSEJKWThDek5rTkRQMmQvWE9NSUxkMzRnSHBLbDdFRnBUdVAzcEFKTTNEUlM4UngrczcxR1l2eXltMzNBN3U2V1AvM3FzSnVETWpOMGlnenhXOVNBOUllWXE1RzhuSm10b3dzaHVYeVZqZkhNWGVqeFBuRkhkekdyT09iOFlseE9jZUJhaTYvSnFJRGQvR1RuU3FmKzhCS1ZNeGQ5MzByc0d1dVYvdHlkbzdFM2VYNmZ2SjUvMjVJL2tVSGowS3JvanYzZE0zRDlJM3BCQ0ZNdzlJOThxNVc5OHcySGthNktYY2JWT3JNU1l4ZE05TWN2Z1FaSnlMMjNLYllOQmJETVBVKy91TThteFNsTnJmdHVsTzVoaVVxTytqNFMweU9hTkxQdkJwL1NMY2pTWkpkMWZjWnVkUkg0MHVsT29UZVJDZCtoblIwOXZOQkZLVTJ6djFnUWVtSmhqMGZ0RExray82UUpNRGZ4ejNLSi9aditvRHIwMGVxRnRQWmVaRUpYRTN1di9ibjBXZHYvTnJOTXJmLzhMdkFmL2FUMy9sdmw5MEpoMWxCTWh1bWR6ZXBRaDRWZnhqZFhQZGZqVDE4Z2JKQ0NqdmplNS9lU3pFWC8vYXNMTXhjRnY5VUhGdHkvMmxxUzJuaEx0dFcyRTkyaUcyYVp0Wmc3bEVsQkVka2QzTW41WGtVTGdXQVR1OFozL28wOTNvVXl1RFBRSENHTVlYdlIzMWxDWXZKOERybTY5OXVydTJHM1ZWeWtJWmQ3ZWZmZkdYWHZ6b2JXUG9xamk5L2VMUC91S0w2TGRteWxqZkxzcUlGbWUzNFZsYUJJVDluOEpmcVUyRStOdDlSWm5yS1ZCeUo3MkY5MGNENEJTSUR1WVV2MUx2cEtBUzdsTDBPM0RsZDE2Wm5INWNmMng0bTByLzFlK2FmUEE3TTlRVmp4VnZrNzhYb3BnTEYzZi9IN0hhdUt0L0dJMjd4bDA5QS9YSUZuZU51M29HNnBFdDdocDM5UXpVSTF2Y05lN3FHYWhIdHJocjNOVXpVSTlzY2RlNHEyZWdIdG5pcm5GWHowQTlzc1ZkNDY2ZWdYcGtpN3ZHWFQwRDljZ1dkNDI3ZWdicWtTM3VHbmYxRE5Ralc5dzE3dW9acUVlMnVHdmMxVE5RajJ4eDE3aXJaNkFlMmVLdWNWZlBRRDJ5eFYzanJwNkJlbVNMdThaZFBRUDF5QlozamJ0NkJ1cVJMZTRhZC9VTTFDTmIzRFh1Nmhtb1I3YTRhOXpWTTFDUGJISFh1S3Rub0I3WjRxNXhWODlBUFhJbzdwcmU5akN2QTl3MXZlMWg2Z2IrNXgycmhEUzk3VUgyZXVOdTFQUzJCNG5EelY3dW10NzJLdXA2dWNNYUsvY1VlQnRMbWN4V212RXlYQ0RaN0dwWGRYWDc0cTdwYlh2aDBKUHM0UTdMRHBrVjZqQmtXUDJPSGh2QjVRTzcxTmVjc1VhZEI3MUFRT04xRDNkTmI5dDdxbjNKSHU2YTNuWWZZZDcxUEhjWUtXanBaU1JwZlVrUDFwdmNGbmFwS2lRWHZmbVNHMjhQOEIzVTIwNVVzckdxM0ZaQTBNVHBpeHo3SGVWblhoSS82NHRwSnBiWVFLN2VkbHlpZWxvY3ZlMFFlRjU2MjRsS052d0paTFNsbExGZGQxaExtK2tBK3g5cTBUWW40cHBZNGdMWmV0dHhpZHFQcVdzS3pCTFBTVzg3VmNtT1pMVFYrbngyN1Z6WDdydi9LbjdtWDM3NWY5bDFscnZVRWhiMjR3RFpldHR4aVpvNkxDbTkwQ20ycTB2MTFMR3pNVUVHOG5OakZHSG5KZWlIcUxoRUpUdVcwVll5UFNmR3R0ZFJYaGUvSUMvTzdYS0ppYVh1MEUxb2hvQmN2ZTJrUk8zVVExY1pib2xMY0tHMkI5cUV0MGVubE9pVGRaaWgyTlhTa2NGa1QxU3lzZUl0VDIvN04vVGE3WmcwNm1VV0UwdFNDTVZLYTJDaFErSS9CckwxdG1PZ3FjS1d4eDJ2eEc2cGlIdXJldHVKU25Zc282MldGTFl2Y0VhUVVYcTlwVi92cEJUeUkzbWVXSkpyRVhPQWJMM3R1RVJaS3BRYlZ1dHRKMEREbmV1cXRTbTVSMWp0ZGU5NzMvdmRGYVRtZGhYenp0UGJYamRyV25kalQvWUhsWjQ1ckh3SjJUT25hM2EyY29WVWdoQ295a1pxaVFsRXI2aExzK01RRTZoOVdxMjNuYmphRGVodGYrUjk3OXNCUDJGSHVDWEVMY09BMS9sTUg1aHJENmtHT0ErNVE2eFpLVE1FMlVJRG5qS3JFa005VjYreW1scGlBdkU4ZEFqajhXbmJUS0RLek5EYlRsejFwQ2gxZ2Q3K09OUGY1ZlcyTXlyWnNCTnl0NlFlRFhkZzJaU3pGRWF0dUlNZ0RhNWxMUEdBYkwzdHVFVHRDRU52T3dVdVQwd3Qwa09PTzhTYVhYNGF6MVUvYWNtU1djUWZuVGsxMzRpN2JUY05BVTgwM2h6WU9FVnBPNHJ2MkJJUENPVXEwMmJ0bXVSTW9LbzRRMjg3ZHRXWFFFM0lRMjJTY1ZaT1VmWk5UZ1RFa1U2Q1VVTUc3cjlwYmtmY0hUcGhGazl2Ry9Vei9PUCtubHAvT2JiRUE3TDF0dU1TbGJjY3ZlMFVXQmgzc3Y4bGJtQnNvZE1abFd6Y0NOdnMzRTB2dkk3eW9aWE5XRmZXTXBaNFFISUtyWjVlc2d1QUhMM3QyTlhpdUlPMEN6VTNyOWZDRk16TS9CRjNWdlluNUc3WFJwaFVjam94ZGNWMDhhNU9IdXFBVGkweGdVUWVqTi9SNlFJZ1IyODdjYlYwckVDdlFpT2o2YldVM25hcWtnMzNRKzdHcEdPTU9aeW1VZXB0WDV2cUZlelY1R2NQb05RU0UwamNyZExiVGtxVW5uTDB0bE5nWVp0RjNKbStYRFlPU2FQVDI1YmVRd1hpbGp6S0xlUU9VVEJUbHhIcm1zYXRmWE91RGxNM2hWSG4xbEloY0V4TllFaHZPeXFScjdjZEFNSGRlZWx0Uzd0ckxyb2k3bzdkQUwydUdxclQyMVlPZVFHdHpxMmxNaUFlN2tMaDFVem9rVW11S0pHdnQ2M3NrYXZucUxjdDdjN2R5MFBFSGU0c1ZNbWREQWcwVjZlM0xTOWpFTElEdE1wbUxSVUJyL0QwdHNNU0MvUzJBK0R5L1BTMnBWMnJrbzEwMkdZUDNPUW0xdHVXUUx4U1BaQkh1MWxMZkNCZmIxdVc0a29zME5zT2dFdmRmNTJIM2pic1lwaTlKYzJyTGVSdXpZNm9hRmJ5bTRuVDI1YTVENlB1emxuaUF6R1FNZlcyd3hLbnNtbGo0clNRbDdGeFMxeHFCT1pWY3BRTHR1UE0zTGdiaThjNkV5b25PMzlQYnh2WEgvcUNMeUYzcUpqcGZRNzFlT1AwdGdGRSthSEtqck5VQkdUcWJRY2xsdWh0QjhCejFOdUczUzAzdTR2YkxKaThpUnhLZ1UveFB6NVNwM3FIYWN1K2QrcGJLZ1N5OUxaUmxDdXhSRzg3QUo2ajNuWW50YTRYam9FdzdzRHJpYnFYNm0zajhpNjlEQmk0YjZrSXlOUGJEa3JjWE1oQ3ZUWmI1cXFhbU8xSUU5NldiYk5vWEhkbG5vemV0aHhsZjhqRFI5ejFpMWpMVWZaMDMwT0dsb3FBUEwxdHY4UWl2VzBmYUIzR3E4ek1udWhFbHJ1dVgyOGJJOFdaejMvRVhiK0l0UndwUGhZVUhsZ3FBY0xLdW0zK1BHQ1IzbmJxS2twRTEzOHZjTC92YjhqNjliYkJ3QjNmUk1RZEt0V2p0NDNDd3crc2thVUNJTXJIS0VrMTRRREw5TFpUVjFFaXhLMU8vSW9qblkrN2ZyM3RTQ1U3bXQ5aExPM1Qyd1pWUjBIWmtTVStVRnJCeXh4OWp1QUF5L1MyRTFkbGllZ3F3M2w5TDNlOWV0dUgva0FCazNIYzlZcFkzNGdHQ2ppNGtEN1pyVTgyT3dGS0JIb2YrcU1QVG9tSEprajlzUUsrOTBpRCt5V2VvOTUyb3BLZGNHZTVpQktIWjN2QmxjUlNjTmM3OFlGRmV0c2VjSXA1cXR2dWVOWnpTUStJMFhoRFp3SHRGT21FNldtemREcytKaXJaWE80dUd6M0RWNG5CeEZKY2xEbjNnVVY2Mno1dzZvaERhZ1YzUGhEVis2WjJCUDBkdDgzbWE1S3FaSE81bXh2eHdFM0RYV29wWDJMbkF6RWhORFhCcUJlTlBBbmNCeGJwYmZ0QU1HWmVzZmhqUmVLSnZwQ3FaRE81dTB3REJYM01UeTNsaXd5QWVFMHd2Uno2dTJFbFI4d21qN1JGS2xHZVhSSlJKNnV6QlBzQWlPcVphTHVjeG10Um04Mm9aRE81bTV1bmQ5MTh6TTlZQ2lwZ1R3SWd1RE1mWlVHQy9kTWZtemRJQkVDNncrRXVBSjZmM25aR0padkgzV1Y2M00rWWFNbFlvdm9GeHhDSXFwc2ZOL0Z0NlNUSUdKK0VRTHJMNEM0Q25wZmVkazRsbThmZDNIdy9HVzNydU1sWm92b0Z4eEJZb0xjZEFza21nN3NJdUw1aHNHOVJienVua28yaGUwYWU5Ujd4SnF2MHRUSEc2YjQrWnltSGpvRnN2ZTBZYUl4alNyM0lsZU91eGNCejB0dEcvMnczbW1tZ1MyYm9iYU5UcFUzMXZGbEx6bitYaW9Gc3ZlMFlhRXppSjhSSHpub3VGUVBQU1cvYk0ydkdybGliT3VjTXJ2bFVxVjRxdFpSSEprQ3UzbllDbFBZNWV0c3A4RnowdHRHejJVMnJaS085MGpiTFYxNWZQYUJjT0c3Z1VtcXBCeDBEMlhyYktSQWxZSHpSMjFGUGNiaWNBczlGYnh1VFE3dnAwVExWcHM0N3RXNXh1b0dubHZLNExnWWlHMDl2T3dPVTNLM1cyODRBRVlwTmI3dm5BYTI4M1BTMlYxSlVudUU0OXp0WnVaa25FdEc0cTMvc2pidkdYVDBEOWNnV2Q0MjdlZ2Jxa1MzdUduZjFETlFqVzl3MTd1b1pxRWUydUd2YzFUTlFqMnh4MTdpclo2QWUyZUx1TFhJWC85OTJ2YmtuQ3BuOXYrMG5pb0g2eXJZMjI3aXJaNkFlMmVLdWNWZlBRRDJ5eFYzanJwNkJlbVNMdThaZFBRUDF5QlozamJ0NkJ1cVJMZTRhZC9VTTFDTmIzRFh1Nmhtb1I3YTRhOXpWTTFDUGJISFh1S3Rub0I3WjRxNXhWODlBUGJMRlhlT3Vub0Y2Wkl1N3hsMDlBL1hJRm5lTnUzb0c2cEV0N2hwMzlRelVJMXZjTmU3cUdhaEh0cmo3aStHdTZXMFA4em9RZDAxdmU1aTZ2blVYZ2NMS0owMXZlNUM5M3JnYk5iM3RRZUp3czVlN3ByZTlpcnBlN3JCdXpEMEYzc2JpSnJPVlpyd00xU0xXRndpb3E5c1hkMDF2Mnd1SG5tUVBkMWgyeUt3T2lTSERYN213eDR5N2ZHQ1grcHF2V3FQT2dXVHFBZ0dONHozY1ljR3Vtem9IV0xUQ1J3WXplTmkwaTBtQ0ROM3NCL1BibXhjSWFIenU0ZTdkcXJmdGEwWmo1ZFh2Tnl3c0JhME9haDhsSTVIbkRpTUZMYjJNcEdtOXNIWTFGbXhPTktPM25SZElMcXdIbjMxSlBQditQWHZhSlpyUmJHRHNBaGVveXZZMW8zbkFZczFvTEhlbUZ2bERlVmlHNjRTcW5BZzI0MGFvR1EwOUdxc3ZjdXgxbEg4b3pwNmJpRGNXWkNuUmpPWUNVeGVZSmVxU3A5N2o1QUdMTmFQbmJrRmFyTzFLdlZZcTJKeG9SbU5rc2VzT08wSEc3cXZpUDJHcDkxMmhOWHlSM0R6NzhkLzY3S2EzQ2lJVG1MckFCR3Jxc0N5eWZYeE1JSnF6M215OTZQbjN6Ty93U082YUxHdGVJM3h0UjE3Y3Rpb01xV1kwQXRhdW5ldTMrdzlJSUpxL1VXRklOYU9ad0ZRem1nbVU1VXU1SE1jZEU3ZzAxRVVxVGRMYWNXNGRNaW5USTIvS2Jkc1dsd2cyWTlYV1dEUDYwTFZ3cjZOODJYU2Vjek5rWnpTamVjREVCU2sxWWZ1VWdSSjFYYm90V3hrMmNDbjA5c1BHaEhmSWNvY1ppcDJYSUlQSm5nZzJwNXJSUGJMWngyY3paUU4rcUhCT05hT1p3TVNGUHFIdXVFUmRCVjh6bWxtaTFQZVRXNjltdE5kSnFVSU83UHJWSFI0VjBZZ2cxeFM0UzdFR2cxekpVK2V4Z296UzRNUXNoMDE5NTdwWjRia2JrL28wRTVpNndBUktMekQ5L2o0WGQxemdnR2EwaXJ2NC83Ym5icGoxOUxiWGFOUkFqYlV2Mk1PRm1UMlIzNjNzTUl2c1IrWU9oVEVhK1ltOE5IMWdiandrTkJPWXVzQUVxdklDeldndWNLazhOdjZHaCt6L2JXODU5VGF2RDRIakd3cmN6eDBDSzZPM0RmNzF3clNHdTR4bU5BOG9wV1lpRjVoQTVYZWdHYzBGRG5CM25Ca3I4bnJiY2hIK21mTEJDamJqTEl5N3BiZThQeXlyM05pTlRadkZzdFliR21PV3RNZmtVVGRmSGpEakFoT29QQWswbzduQVF1NFFhM2I1YVR5ZWU2cGd2RUY4MFVpT3V6ZlBtTHR0Sy9mZ2Q1VGR2N2w5cEd5WXQyVFlOMzBvQm5ROUIrY0JNeTR3Z2JMNFVET2FDeXprVGs1UjlsVmxsWXpza1VuU3dRazI0MG9ZZDRkT21BVzU2TFdPZ0hMTVd1QWtveG5OQTFwRHpvVUNZS2daelFVV2NpZTdVWElUajBkVzE5L1EwTzdZODVDN2VYYXlaVE1mbTVlT1ZET2FDU1JMem9VQ1lLZ1p6UVVXY29jUEREUXZrWE5uY3BpT1RyQVpWMEx1ZGwwTDk5K0REWEkwRWQ5V3lWUXptZ2xNWGVBREk4MW9MckNRT3d3S1VpaGFiWG91cC9TMjZkTFl2WGJGM0kyZHdLenBLS1hlTm0yd2U1ZlMrb2pCNDVaS0ZRS2RDM3hncEJuTkJZSzdFczFveEowWkIzTjYyN2k3MERXWCt5VHVadWJlVXRPNHRXL09jWWkxTEQzMWFVVEJ6R1JrQUQwWCtNQklNNW9MTE5TTVJuTjdiQ3FDWmV2bHU3MFh1RmM4d1diY0NiazdkZ1AwdWdveVgyLzdwOFRyZThZc0hlWTBsUzRDK2k2d2diRm1OQmU0TE5PTXhsaEJuenZ4aE9VRWJOME1EcEZnYzhJZHVGZ1lYblpEdmUyUC9FM01iUGJOUFh1d210RjhZT1FDR3hoclJuT0JTOTBHdVpyUmlDWGRweXZOaHczVWREelQxVVdQNVFzMjQySVlkd2R1Y2hQcGJZOEJmT1AvYUN0Mmo4blFMWDNDQjBZdXNJR3haalFYdU5UUndOYU1kaC9oZHZWdlBoUFgySHpCWnRRNzVHN05qZ1lJV0NseTRlbHRqLzdiUlB3VnpSVHRuV1owRWRCM2dRdE1OS081d0ZMTjZHRzliU2ZZbkhDSG9IaWtpVG5VNDAyZ3R3MCt6VjFEM3BhTjcwS2djNEVMVERTanVjQlN6ZWdEK3Axd0hTME4xYjBVdkNHQWdpTlQrVGp1RUlVMzFTMHBqU0xIbTdITGliUGQ4RlVEaGhhNEtyY3lvS2NaelFVbW10RmNvUGFQcnhtTnVabUNYQld2cWthNGZKTXNxT09tbmNMRTNIVmI0a1JseWVwdGQzaWZuWG1XZlBYcElxQ3ZHYzBEWmpTamVVRHJMaVlmdnUveStuSG1PNHA4NGJ3cmIyYjF0bjNCNW9TN2gzcmVmRVBNRG1UY1BSUCtRSUpvcEVFSTFnUE42Qklnc0dnUSt6aGc0d0V6bXRFOG9DNEVlNHhyOSt5SlRtUzVnMnZ5Vjk5TGFLOVROTUxyOW51bXhxQ2J0V1lRK2pOOVZlMkgxSytSd1h2Wnc1UHhYb3NoeVh5Nmd3emp4NUEweGlCekVFWjZDRVErNXdJTG1OT01aZ0ZWcGRRT3ovM0VuYWxVbnJzQnZXMmc4Q1psd3lmaURxejM2VzNMNHFZMlhPU0RESHBSUGxBYThsemdBTE9hMFJ5Z0xFdHYrSEFXUGM5OG01VTZZRUwzYXFPcHVCMUVGaXloNmR0cXg5eGQ2OVhibGk3Z1NSM0pvOXdPN1VDaFR2bEFtZDF6Z1FNOE5PMEVCQ3hVYVhMSEFYWTFtdEcvLzlMcGo4cEdoRDkrT1BzZWVVVHE2L29vZjVXdy9Wak1YVmJFK2xmMkRYTHVQbDhsbXRFNTllc1ltSGNoSTVzZEFSSHYzbmJIZU1NcGNVdHM2TnlnM1RZMmd6L09qUlhtWG5qSUN6WW4zSVVnZGZacjlyUE1vZXNwT1pyUk1URHZBcVBFcWNlY2Uzd01JS3BuWGsvUjN6SGJiTVlzWm1QR0RJYWMvcmpMSUhkdFN3RjM1cUd6TktOallONEZSb2xzemVpNFJEQ0c2WUxjMkdPRnpoN3VNZWt6dlJ3Nkd5UEJtOHhSUW9nNTI3SzlIS0w4cHI3STBveU9nWGtYTW1YR1FNcUNsNGtGcGJQSEdJaTRNOUdHam9yYU9pRlJtejNNQUd3YzBmWDBDTWZOVnoxNFlQL29oTk5tNGRCTTJ4dlQreTVQTXpvRzVsMUlYY1VVUFNsUjVlSndGN2g2VHByUktGZCtqc0tHWCtkUGRJb1hkMkJzUitlZjBCZDhubVowRE15N1FLNTR4eGhJdDFaeWx3Q25kdzEyemYzeVROYjRjWmNYYk9iRTNmcnBoM1Z4eUt4RGw2a1pIUVB6TGxCVnZHTU1wRnNydVV1QTZ4c0crOVkwbzdPQ3pSaTZaK1JaMy9FOTFEdGlScnVoTWpFMW94Tmcxb1ZNc1FuUTVJRURpMHgyZHlrQm5wTm1kRmF3R1Yzb1RWZDBQbldkL25adFhaenV5U3dZYk95bUx1UnhlQmw4b084UU1PdENCcHdBVFI1OGpIaVV5ZTR1SmNCejBveE9CWnVabXRIZDlwbnlHTVA4RHlvMzBWSFl6Zm1kU2NYQTFJVU1TRjZLZ2ZJYVJ6TTZCWjZMWm5RcTJJejJTdHRNT3RlN1hkczYvZU9kN3ZOVE03VkJ0MmMzL1VjK2ZjZ0ltTHJBQmlJamhqaTlIZldoY0QwcDhWdzBvMkU0RW16bWFrWmpZcmtsOEZvc1h0OVhYaVArN0VaZG9icVI3a0lnN2tjdXBBaHpKUUZLN2xaclJzZXV3aG82bUhQUmpQNmRWeWFuSC8rRFhvZjdiMXg3OVNYeHdiKzYwNStoNzA0QzVMcVFBUHRLaUs4bndLWVpIVk4wRHVmOCtkMDVGUFl1TTlHNHEzK2dqYnZHWFQwRDljZ1dkNDI3ZWdicWtTM3VHbmYxRE5Ralc5dzE3dW9acUVlMnVHdmMxVE5RajJ4eDE3aXJaNkFlMmVLdWNWZlBRRDFTeFYzOGY5djE1cDRvWlBiL3RwOG9CdW9yMi9xN3hsMDlBL1hJRm5lTnUzb0c2cEV0N2hwMzlRelVJMXZjTmU3cUdhaEh0cmhyM05VelVJOXNjZGU0cTJlZ0h0bmlybkZYejBBOXNzVmQ0NjZlZ1hwa2k3dkdYVDBEOWNnV2Q0MjdlZ2Jxa1MzdUduZjFETlFqVzl3MTd1b1pxRWUydUd2YzFUTlFqMnh4MTdpclo2QWUyZUt1Y1ZmUFFEMXlLTzZhWnZRd3J3UGNOYzNvWWVyNjFnNEVDaXVmTk0zb1FmWjY0MjdVTktNSGljUE5YdTZhWnZRcTZucTV3N294OXhSNEcwdVp6RmFhOFRKY0lPbm5hbGQxZGZ2aXJtbEdlK0hRayt6aERzc09tUVVxTVdRa3FqTTl0dFRsQTd2VTE5eGJKbThJWWU1ZElLRHh1SWM3TE5oMVUrY0FpMWE4aDhFQVpBNXBtU0tRb1pzOUIyMk92bXNBQUJIVlNVUkJWQ2FYR2I4d3dHSHVkdlV5MThpVTA4b2FJQVBMbWRZSk1WOGdJRlUvSDNjWUtXajFaeVJONnlXSXIxbE4xK3h4MjY2TDZxbXYwdDJ2RXExMHdUdStQVURmOStvU3llczhkMWp1ekN5dktwZmhPcUhNK3VoclZpZDYyeE5TNEZIVG54QTRtcmpWbFJPOWJUWXcxdHZtQXBVdnZ1ODhZTEhlOXR3dFNJdTFYYU5lYXhxcyt4anFiV05rc1V2V2Fua3VqNzZuWEFRbmV0dGNZS0szelFWcVB6emZtY0JpdlcwOGtydW0wbXV1RWVvcldCbDZZZTdoOEpQaDdBOEJhNWZ2ZGUzZVpEKzAzS1Y2MjB4Z3FyZk5CR29YZk4rWndDVXQxV2Rqd2xiK09MZStNWXF3ODVMdGdDcmdIcm9McWQ3Mm9XdmhTVWNKVlF6cU9WTzliU1l3MWR0bUFuV0ZQZDg3Sm5BcHpQYkFja2FKTEhlWW9kaDVDVEpRWG4zY3N0eGRndFVYd3JqYmRDMDg2U2pSK2cxM0diMXRIakNqdDgwRG1pbzQzL3ZFcG5WRzUycTNSQ1hseHRYYlBxQjFpR0VwN3JVOHplcFViMXV1NURremZpWWQ1ZkVtY1pmcWJUT0JxZDQyRTZoOThueVhDa0VjVjRrN3R0NzIzQTJ6V0srY1ppdTZmRit6R2xmZ3dremZrSHYwdjFaalpVMklJM2NIT1UvWGlidDFzMEIzTjZZVnQ1bEE5RkV6WmRNK1VTWlFPK0w3emdXdTB0djJCa2ZqbWJpbFMrdmlYaXZRckVhZWtEdkVXazR6V3RsNitkdmJ4RjJxdDgwRTRubm9RUitrYXdlWlFKVTU4SjBMWEVZek5GMnMyaDlueGdxOFN0QWJXVEs5Q3pTcllTSGtidWtwRE1DeVY0NlUyeUx1TW5yYlBHQkdiNXNKVko0RXZuT0JoZHdoMXV6eTAzZzh3ZlF1MEt4T3VOdTJjZzlKUjNubERieG82TEVDZk1kNjJ6d2cxSmRNbTdXUzMweWc0aTd3blFzczVFNU9VZlpWYVZBQURYdXRVTE02NGU3UUNiUEU3OEVQMzdUYzRkbVlZUndsNmZjWEhqQ2p0ODBFeXRxRXZuT0JoZHpKYnRSUUY3K1VocHJWQ1hmei91bmQxaVBMWFVadm13Y2twK1FIQ2pQZEtRQ0d2bk9CaGR6aGswYmY5QzdVckU2NDIzVXRQSnJlWGNZSEptcXorTnhrWGo0UWQvb1Zsd2trOG1EOGprNFhBRVBmdWNCQzd0Q3I5R2hHUjVyVkNYZmpYczNvQTN4Q3NkeWxldHRNSUhIbkpMLzV3TWgzTHJDUU84UmRqMlowcEZtZGNJZUhPVFAxVzRhYTBac0xqenVUUlVtMDNWSW5oY0F4QlM3a01ia2xScjV6Z2VDdVJHOGJMZUt4cVI2V3JaZk5pOGlQTkt0eEo1eWpITHNCZWwxOVRpRE42UGZLQ2JhTk8yUGMwOXN1QStMaExvd05QakR5blFzczFOdkdXR0Y2WWlsV0t0OEIxblh2RW10VzQwN0kzZHhWYWpmUWpGYlNMU2wzeUwrblNDZ0NYdkVrdjluQTJIY3VjRm1tdHcwKzZDTWxYb0kyVUxueFROVXcxcXpHeFpDN0F6ZTVDVFNqUjBvNE9lWE82bTN6Z1pIZU5oc1krODRGTG5YL3hkWGJ4anNzZllUYjFXOFlSak42K2doc1lYYTJVRXlxWGNqZG12M3VoNENWUDkwWXplaW5WQitRY0lkaDlwWTJ4UWRpSVBNbHY5bkEySGN1Y0tscnk5YmJIbE4vSjJmSk05Q2xYMUlUeldyVU8rUU9GWlAwWWp2VTQ0M1JqSjZyTnA5dzk5RG85MGk1MWdLZ3I3Zk5CU2ErYzRHbGV0czltdEdKWmpVNENybkQyVTFGblpSR2tiRTJQcEtuMTVTMmJEcFdiTm0rb1JEbzlMYTV3TVIzTHJCVWJ4c3ZzYkxLYUo2QlpyU2Nad3kzMlc1TG5NZzhYYWdaTGFjSDhxSWRndFNwSElnV09pWGZmZ3VBbnQ0MkY1ajZYbGFpVkx6ZElXZk44VGp6SGFWSE16cWpXUjNISFQ3SXE1NHkwb3plZmFCS2k3bno5YmFMZ0w3ZU5nK1k4WjBIdEhSaDRqYXpKenFSNWE3TGFrWm5OS3NUN3JKQ3pGZU5HRlRFWGFDM1hRS0U1K3QyUU9jQk03N3pnSll1ZFAzMzdNa1Fkem5ONkp4bWRjSWRLcFZxUnI5c1pqd1JkNGYwVHFvOEtRQWlQMFpKcWdrSG1QV2RBM1Jzb1FmWHZZcTdsSSs3bkdaMFZyTTZHaXZ5UXN6am1TNHY1QzdTMjc2V0Vadk9BNlV4OUQ0MEJlVUFzNzV6Z05weHVjZlU3RTEzcGxJOTNIV3BadlNoZWRCRDh6dVlUSVdZYjlCSG1aQzdRemRRS0UvWVFKa2J2WS85R1lVQjdQRTlFWnRPWGEzUjIxYlZDWFpUVER2Y2RzZmN3MUEvQzdLbEo0Z1JiNk9maUJPOWJRNHdxN2ZOQUU0OUIrem5xeFFudzluYnBLdGI2cjBLQ1lRTVJUb0IrK0tPN3J2ajFMUHF5cS9tanFHM25kU0VxN2VkQVBPK3U3cFJLZ0dpZXViVkh2MGR0ODJTTlhmTWExWXp1QnNSY2lyK0ZFbHRrYU8zblFBeElUUTF3YWhIQWV3OHRLa0VTQjU4VG9qbjc5L2ZzUm5qUkFJRVk0OTFKdjVZRVJ2MXp2RXlzM0NuRE81czVqSFZIRmRZZXR1RUpDRG03S2FYUTM5SGYrbEltWEpIQXRLOTBIZTZtamtTRU5VejBYYlp0VFhLejIremhBakxyK1NPcDdkTlJWSk53RjFHOHB0eVpZNEVwRnVoNzNRMWN5VGdPZWx0VXdsaCtaWGM4ZlMycVVpcUNZbzJmMUdBYjJQeGJJc3krMGNDMHJYUWQ3cWFPVnJnK2VodFV3bGgrWFhjTWZXMnFVaXFDVnR2T3diU2VlZzdYYzBjcWNSdWZjUGNmV3Q2MjhZSXhxS0ZTZUtBb1h2bXpvWlRVOXZmTWZXMnlad0ZjdlcyRTZDNUVQcE91VEpIVytJNTZXMmJJa0xOYW5TaE56TmxaeTl0MHBpRm50NXVlOW1zNFVVTDVPcHRFOXdDellYUWQ4cVZPVnJnT2VsdHl5SkN6V3F1M3JaRTN2L0NKL0dIUGoveEZUbEJ3QUJsTjNsdmNQT0JiTDF0YWRFSHl2UFFkM21sWnd1QTU2UzNqYUxRUit2dENDZG9yN1ROY0RxOFRVeFdURExRUjlwdFdHOWJtdlNBZkwzdEJJZ0xnZTh5UTk4V2xIaGVldHVSWmpWZmJ4dGVUazZmZmZHWFhydzlBWGVZWnRwdDlTek5BOElNVjI4N0xGR3h4TlBiVG9Eb1lNNUZiMXY1OE03dXVIcmI1K2RsMDlzK1B5NnRKWFRiZS9oTmNlRGwwR1p0aVlpQnhsMUVTTUZwNDY2QXJDaHI0eTRpcE9DMGNWZEFWcFMxY1JjUlVuRGF1Q3NnSzhyYXVJc0lLVGh0M0JXUUZXVnQzRVdFRkp3MjdncklpckkyN2lKQ0NrNGJkd1ZrUlZrYmR4RWhCYWVOdXdLeW9xeU51NGlRZ3RQR1hRRlpVZGJHWFVSSXdXbmpyb0NzS0d2akxpS2s0TFJ4VjBCV2xMVnhGeEZTY05xNEt5QXJ5dHE0aXdncE9HM2NGWkFWWlczY1JZUVVuRGJ1Q3NpS3NqYnVJa0lLVGh0M0JXUkZXUnQzRVNFRnA0MjdBcktpckkyN2lKQ0MwOFpkQVZsUjFzWmRSRWpCYWVPdWdLd29hK011SXFUZ3RIRlhRRmFVdFhFWEVWSncycmdySUN2SzJyaUxDQ2s0YmR3VmtCVmxiZHhGaEJTY051NEt5SXF5TnU0aVFncE9HM2NGWkVWWkczY1JJUVduamJzQ3NxS3NqYnVJa0lMVEllNmEzdll3a1FQY05iM3RZZXA2dFh1YjN2WUs0bkM3Tis1R1RXOTdGWHU5M0RXOTdWWFU5Y1lkMW8yNXA4RGJXTXBrdHRLTWw2RmF4UG9DQVhWMSsrS3U2VzE3NGRDVDdPRU95dzZaMVNHeFdKWVZQdXF4RVZ3K3NNdVV6WGxyMUJINkFnR055ejNjTmIxdGVxUUR4eDd1bXQ3MkFHZDBLODhkUmdwYWVobEowM29KTW5qY0Z1TElaRUJ5TVpnM3VQbjJBTmw2MjRGdlBTZDU3ckRjbVZsZTFSZGt6RXBQajdZV3Z1a0pLZkFFZXR0L1oxL251ZnJYS0M5VGJ6c0Q1T2x0cDBCVjhtcTk3UmlZcmJTdVJaNjd1VnVRMWhOa3pFcFBjL1MySVY3NW43KzJNL3J5MzZWbFlqdW0zbllLWk9wdHAwQmQzYWxyQ2hnRTdTcFlWcElWaW51UnE5bEtEM0dINkxtcjc4c1YrNDlNY2ttcjF0a3ltWHJiVWxoVWIzZTBLYTdlZGdMazZtMG5RRjB1bHBSZW1NcklwUVJKbGNnVDJVMkFTM0xkcTdReGtZMDdLZE5EUld5NzRxeVpCK1ltVjIvYk9rUnllMXk5N1FUSTFkdE9nTnJqaDY0eTNhR2JRbmw5ZWdKTUtrM0U5THpQOXVodGt4bVNuc2FLdHp5OWJYTG85SkV1bUsyM0hRUFpldHN4MEZSNHkrTnVrOTZjbENyQmljbVJBT05LTytyeTcyUUhkdjNxUUViV21MSFMwMnk5YmVQUTZaK1lndGw2MnpHUXJiY2RBM1hCREwzdEJCaFhlaFYzY3pmTWVsMUJsNU9lRHRlR2xpOGhlOGI2bXVzb1IrTFZMWEg2aVFXVnUyNVd4KzdHSkNERUJLS1BtaWtqdG5ObkFuWEpETDN0Mk5Wc3BVMDlqblByTG01WnpUVzVsdXczVFZhcnlram44aGh5aDBFNXA3ZE5xb3dFWk90dHgwQThqM3ZLQ0VqWHhwZ2xxc3djdmUyNHhHeWxUVDF5M01tNHZXbnVZNVZWNmdxeVprTHVsdDd5L3JCc2JHRGdwNVE2WWg1d3BDK2c1aHNxeFFQeTliYWpFblZwSEwzdEJMaTAxZGRHdkgyT084UWFxZFIxcUoxKzBzRGt6SVRjYlZ1NWg2Q2pqQndDaHFtM0hRSDVldHN4VU5XWW83ZWRBSE9WTnZ6bHVKTlRsSDF6SHdGeFpKSU03ZzZkTUF1Q2wxN3I0cmpEczJIcWJjYzFHWDN4UTlxWlRaS3Y0SldvUUN5OTdiakViS1VOSVRudVpQOUxmQ0dTRnBUT1BZSXc3dWF1aGZzZFplUVFYMjg3QXBJanEvVzJjMENXM25ZQ3pGWGErSkhqRHRJdUpPMGs1ekRXNDV5WmtMdGQxOEw5ampKMmlLMjNIUVBKRlJpL285UE1FbVZtbHQ1MlVtS3Uwc2FOSEhlWTg5SUxRS2NuQTFjL0lMUG56SVRjamZONjI3RkRiTDN0R0dpYzdsYnFiV2VBUEwzdEJKaXI5QUIzaUx1czNqYk1KTkxUSVhlSWdwa3h2UFQwdHFWRHYvcS8vOTN6VkhWN2hKN0VMWFZTQ0J6YlYxRStrS2UzbmJpYXE3VHhQeGQzYUJHUHpXMHNXeTlmbURYNU9lbnBrRHRZZTJTUTY1N2VOaHpDR3ZaQy9CTnp6eDdXS0U3TGdKNkFLQi9JMDl0T1hNMVYydmlQc3BNMXlURlcwSHdZWHNwM0FLMjN2Y3hJVDRmY3pkM0lzdXZwYlkvRWwwNy8vYzduZDhXSExXczZnZng3S2xVRXZMSmFienN0a2FtM25RQnpsVGExT001d0J6NUlBZzR2UVJ2SU9aN0o3RXZkbEFQcDZaQzdBemU1OGZXMk1WK1JCcTVQVHZkeDhMWlZldHNaSUU5dk93VXk5YllUWUs3U3BnWTU3dnIwdHBkNnVoSklUNGZjcmRudmZnaFlwN2M5TW5IOFVMenBFZGQxbUVqZTBoZjRRUG54Um54Q1J5dXdiT0JVZGlhWU9DMTBnV3hncnRMR1JKYTdNZlYzY3BZOFE1SDZKVFVuUFIxeWg0cVovdTVRanpkR2I5dE10UytMVUNibDRVcTk3U3lRbzdjZEE5bDYyekV3VitraDducjB0blBTMHlGM09MdXBERXRwRkRuZWpJL1U2VStydlp6UzZuTjlpZ2tROVEyRndGMTZ1UEpiQkt0RXJ0NTJGN3VhcTdSeFB4dDNlSWxWdHlPOWJRUHBNTFBZb1hUSUhkZzRVWGRDdlczSzNFM1Z5RU9uM25CWkJseXR0MDFGMkJLNWV0c0prQzc0bFRiWHN0eWhSN3NyN3g5K0E5UTh3c2ZsTzJSQkhUR0htZEdGaUx1SGV1SVY2VzFUWnJ5bDBNUlJYbHF0dDkwRFhLMjNIUVBaZXRzeDBKNzdsVFlYczl4MVdiMXRhd2E5NEQwNmliakxpbGhUWGp3TTk3SW5SNHF6SFh1ckJBalF1aDNRZVVDdTNyYjFKM1FWbC8xS20xeDU3bko2Mjg0c09yTVRPb3U0UTZWU3ZXM0txNnJzVGc3cG5WUmRLZ0FpLzVwN2ZCd2dXMi9iZVllbjQwNlE4aXR0YnVTNXkrbHRPMHNZNmUxY0krYnVXa1kyMnlHM2FTNk1Td3k5N1R4UVhrWHZROE1NcDBTMjNuWi9pWDZsVGE0ZTdqSjYyMTFXZWpybUxxTzMzWFYvOUI5TWFRZHVmb1ZHc1hDZUlwWEtadmNBSlFxOWovMDZ5QUFlbWo3R205OHhTOHhXV25xQXJZODdmVGZZYjRrTmZRNFA2S0ZIdjFjRStlM0owM1phdDIyN0tZVGR6OXNNZllrRXlOVGJ4dGR1bWtqcUVxZVlNcm50VGw5NVhRTEUrTCtoYy91Vk5uZytkNGd3ODVhTHB0L2Jabk51SGRob1czZHRscUczM2NWQXJ0NTJBcHc2NHBBYTRDNHVNVi9wWXU3QW1KenRZdk83emFUTjZpekJIb3c5MGhlUU1uYzRldHRkRE1TRTBEdytqSHJwM3ppNFFtTWdWMjg3S1RGZmFWTlFVZHlaYUx2c1BUb09kM2lZZTdxNHVhMHhTMjg3Qm1MT2JubzU5SGREU280eGtGakZPK09DMHRsakRFVDFNcFUyME9QTWQ1U3NWYnhRblMzMEhReHlKbzdpMzJmenlDWG1MWHFiVXVqeTlMWmpJTGd6YzJ1UVlQOFFKMU5vREtRc0s3bUxnZmxLRzNOODdycXM5RFFuN3A2eTFiVGZUWGg2MnpFUVZmOHo3VGUralowUUlabGpES1FzSzdsTGdObEtHM01GM0sxdkdJd3ZQYzNoVG4xMmxGZzA5cnZLQmxOdk93YXk5Ylpqb0hGYy9yNjdvSFQybUFDemxUYlFBdTZ5MHRNWXVtZFpML3lMV3cvMDJjdlUzWEgxdG1NZ1cyODdCaHB2ME5zc1RMTG5FQU96bFRiWUF1NnkwdE1JcFpzOWJyakx2L0V0blo2YTkyRDA5SGJiYzluU1ZBeGs2MjNIUUdNYWZ4ejNLQzNGdnhJRHM1VTJnQUx1dWtSNm1xdTNmVlgvVVBFbDhmcU9LaGFGMnMxM1BFbkhRTGJlZGd5VWxsbDYyd2t3cWJSenNvUzdXSG9hN1pXMm1iT1lTLzEzOGQwNzNXOVM4MFlmYVRlYS8rZFF1QllDQy9TMll5QnNZWHpSMjFGUFllcHlESXdyN1dGTHVKTnZrYjcwZElIZU5vcVpDR0ZlYXpIaHROdlFMRTI2R1FCeHp0YmJqb0dSVnJoSFFaU01nVkdsdmR6SW1mekc2TjJPa3IzUzAxRys1SFQwa1krZWZ2ejU1UExxQ3dtUXE3ZWRBRmVYcFhNa3dONUtsM0hITGYvSnlOZTRxMy9PamJ2R1hUMEQ5Y2dXZDQyN2VnYnFrUzN1R25mMUROUWpXOXcxN3VvWnFFZWF1RHQ5em00L1VtL3NTVUIreWhMMTNLWituN1h2NXNPL29Ud0o1S3lvNDZGSFZlTnVCVm5SN2NaZFJFakJhZU91Z0t3b2ErTXVJcVRnTk9MdS93RnpWdDEvVklGYWln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336</Words>
  <Application>WPS 演示</Application>
  <PresentationFormat>On-screen Show (4:3)</PresentationFormat>
  <Paragraphs>52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31" baseType="lpstr">
      <vt:lpstr>Arial</vt:lpstr>
      <vt:lpstr>方正书宋_GBK</vt:lpstr>
      <vt:lpstr>Wingdings</vt:lpstr>
      <vt:lpstr>Tahoma</vt:lpstr>
      <vt:lpstr>隶书</vt:lpstr>
      <vt:lpstr>报隶-简</vt:lpstr>
      <vt:lpstr>DengXian</vt:lpstr>
      <vt:lpstr>汉仪中等线KW</vt:lpstr>
      <vt:lpstr>Times New Roman</vt:lpstr>
      <vt:lpstr>宋体</vt:lpstr>
      <vt:lpstr>汉仪书宋二KW</vt:lpstr>
      <vt:lpstr>Microsoft Himalaya</vt:lpstr>
      <vt:lpstr>微软雅黑</vt:lpstr>
      <vt:lpstr>汉仪旗黑</vt:lpstr>
      <vt:lpstr>宋体</vt:lpstr>
      <vt:lpstr>Arial Unicode MS</vt:lpstr>
      <vt:lpstr>等线 Light</vt:lpstr>
      <vt:lpstr>Calibri Light</vt:lpstr>
      <vt:lpstr>Helvetica Neue</vt:lpstr>
      <vt:lpstr>等线</vt:lpstr>
      <vt:lpstr>Calibri</vt:lpstr>
      <vt:lpstr>苹方-简</vt:lpstr>
      <vt:lpstr>1_Office Theme</vt:lpstr>
      <vt:lpstr>Equation.3</vt:lpstr>
      <vt:lpstr>Equation.3</vt:lpstr>
      <vt:lpstr>Equation.3</vt:lpstr>
      <vt:lpstr>Equation.3</vt:lpstr>
      <vt:lpstr>数据结构 实验 </vt:lpstr>
      <vt:lpstr>问题 1</vt:lpstr>
      <vt:lpstr>问题 2</vt:lpstr>
      <vt:lpstr>Lab 2 评分标准</vt:lpstr>
    </vt:vector>
  </TitlesOfParts>
  <Company>djzx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kian</cp:lastModifiedBy>
  <cp:revision>1652</cp:revision>
  <dcterms:created xsi:type="dcterms:W3CDTF">2022-09-16T14:47:33Z</dcterms:created>
  <dcterms:modified xsi:type="dcterms:W3CDTF">2022-09-16T14:47:33Z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