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0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睿骐 冯" userId="0e75aa213a18938a" providerId="LiveId" clId="{BF069B17-CC50-44A1-ABA9-3DD129BE3DD0}"/>
    <pc:docChg chg="undo custSel addSld modSld">
      <pc:chgData name="睿骐 冯" userId="0e75aa213a18938a" providerId="LiveId" clId="{BF069B17-CC50-44A1-ABA9-3DD129BE3DD0}" dt="2022-09-26T16:17:28.713" v="167" actId="166"/>
      <pc:docMkLst>
        <pc:docMk/>
      </pc:docMkLst>
      <pc:sldChg chg="addSp delSp modSp new mod">
        <pc:chgData name="睿骐 冯" userId="0e75aa213a18938a" providerId="LiveId" clId="{BF069B17-CC50-44A1-ABA9-3DD129BE3DD0}" dt="2022-09-26T09:49:30.327" v="57" actId="22"/>
        <pc:sldMkLst>
          <pc:docMk/>
          <pc:sldMk cId="2390403762" sldId="256"/>
        </pc:sldMkLst>
        <pc:spChg chg="mod">
          <ac:chgData name="睿骐 冯" userId="0e75aa213a18938a" providerId="LiveId" clId="{BF069B17-CC50-44A1-ABA9-3DD129BE3DD0}" dt="2022-09-25T17:31:41.774" v="54" actId="120"/>
          <ac:spMkLst>
            <pc:docMk/>
            <pc:sldMk cId="2390403762" sldId="256"/>
            <ac:spMk id="3" creationId="{E214F100-4714-FAB7-F4FC-EF82778533E3}"/>
          </ac:spMkLst>
        </pc:spChg>
        <pc:picChg chg="add">
          <ac:chgData name="睿骐 冯" userId="0e75aa213a18938a" providerId="LiveId" clId="{BF069B17-CC50-44A1-ABA9-3DD129BE3DD0}" dt="2022-09-26T09:49:30.327" v="57" actId="22"/>
          <ac:picMkLst>
            <pc:docMk/>
            <pc:sldMk cId="2390403762" sldId="256"/>
            <ac:picMk id="5" creationId="{8E33E9B0-BE87-A8EE-61CE-9E509FB18141}"/>
          </ac:picMkLst>
        </pc:picChg>
        <pc:picChg chg="add del mod">
          <ac:chgData name="睿骐 冯" userId="0e75aa213a18938a" providerId="LiveId" clId="{BF069B17-CC50-44A1-ABA9-3DD129BE3DD0}" dt="2022-09-25T16:51:05.999" v="34" actId="478"/>
          <ac:picMkLst>
            <pc:docMk/>
            <pc:sldMk cId="2390403762" sldId="256"/>
            <ac:picMk id="5" creationId="{A2C7CCA3-98DA-0F13-1DB2-D461F4B0D352}"/>
          </ac:picMkLst>
        </pc:picChg>
        <pc:picChg chg="add del mod">
          <ac:chgData name="睿骐 冯" userId="0e75aa213a18938a" providerId="LiveId" clId="{BF069B17-CC50-44A1-ABA9-3DD129BE3DD0}" dt="2022-09-26T09:49:30.057" v="56" actId="478"/>
          <ac:picMkLst>
            <pc:docMk/>
            <pc:sldMk cId="2390403762" sldId="256"/>
            <ac:picMk id="6" creationId="{1914D6D3-3835-51E5-ED59-0A6AD78855BC}"/>
          </ac:picMkLst>
        </pc:picChg>
      </pc:sldChg>
      <pc:sldChg chg="addSp modSp new mod">
        <pc:chgData name="睿骐 冯" userId="0e75aa213a18938a" providerId="LiveId" clId="{BF069B17-CC50-44A1-ABA9-3DD129BE3DD0}" dt="2022-09-26T16:06:28.604" v="102" actId="14100"/>
        <pc:sldMkLst>
          <pc:docMk/>
          <pc:sldMk cId="1135623401" sldId="257"/>
        </pc:sldMkLst>
        <pc:spChg chg="mod">
          <ac:chgData name="睿骐 冯" userId="0e75aa213a18938a" providerId="LiveId" clId="{BF069B17-CC50-44A1-ABA9-3DD129BE3DD0}" dt="2022-09-26T15:27:58.976" v="58" actId="1076"/>
          <ac:spMkLst>
            <pc:docMk/>
            <pc:sldMk cId="1135623401" sldId="257"/>
            <ac:spMk id="2" creationId="{41BE8F66-147B-47C0-BEB0-B3FAB47F6B1F}"/>
          </ac:spMkLst>
        </pc:spChg>
        <pc:spChg chg="mod">
          <ac:chgData name="睿骐 冯" userId="0e75aa213a18938a" providerId="LiveId" clId="{BF069B17-CC50-44A1-ABA9-3DD129BE3DD0}" dt="2022-09-26T15:27:58.976" v="58" actId="1076"/>
          <ac:spMkLst>
            <pc:docMk/>
            <pc:sldMk cId="1135623401" sldId="257"/>
            <ac:spMk id="3" creationId="{FBBE5902-CB91-B28F-92E3-BD888655858F}"/>
          </ac:spMkLst>
        </pc:spChg>
        <pc:spChg chg="add mod">
          <ac:chgData name="睿骐 冯" userId="0e75aa213a18938a" providerId="LiveId" clId="{BF069B17-CC50-44A1-ABA9-3DD129BE3DD0}" dt="2022-09-26T15:28:15.998" v="76" actId="1076"/>
          <ac:spMkLst>
            <pc:docMk/>
            <pc:sldMk cId="1135623401" sldId="257"/>
            <ac:spMk id="7" creationId="{4E7FB6BB-4CCF-86D0-F167-1169B93E4D20}"/>
          </ac:spMkLst>
        </pc:spChg>
        <pc:spChg chg="add mod">
          <ac:chgData name="睿骐 冯" userId="0e75aa213a18938a" providerId="LiveId" clId="{BF069B17-CC50-44A1-ABA9-3DD129BE3DD0}" dt="2022-09-26T15:29:31.081" v="93" actId="14100"/>
          <ac:spMkLst>
            <pc:docMk/>
            <pc:sldMk cId="1135623401" sldId="257"/>
            <ac:spMk id="10" creationId="{AE4846B6-35BD-C9ED-BD18-4FA21B96CA9E}"/>
          </ac:spMkLst>
        </pc:spChg>
        <pc:picChg chg="add mod">
          <ac:chgData name="睿骐 冯" userId="0e75aa213a18938a" providerId="LiveId" clId="{BF069B17-CC50-44A1-ABA9-3DD129BE3DD0}" dt="2022-09-26T15:59:49.322" v="96" actId="1076"/>
          <ac:picMkLst>
            <pc:docMk/>
            <pc:sldMk cId="1135623401" sldId="257"/>
            <ac:picMk id="5" creationId="{53353365-B251-02FE-1D1F-9B1B13D7613D}"/>
          </ac:picMkLst>
        </pc:picChg>
        <pc:picChg chg="add mod">
          <ac:chgData name="睿骐 冯" userId="0e75aa213a18938a" providerId="LiveId" clId="{BF069B17-CC50-44A1-ABA9-3DD129BE3DD0}" dt="2022-09-26T16:06:28.604" v="102" actId="14100"/>
          <ac:picMkLst>
            <pc:docMk/>
            <pc:sldMk cId="1135623401" sldId="257"/>
            <ac:picMk id="6" creationId="{F955AE4A-80BA-3F88-6A56-2AD2E597231C}"/>
          </ac:picMkLst>
        </pc:picChg>
        <pc:picChg chg="add mod">
          <ac:chgData name="睿骐 冯" userId="0e75aa213a18938a" providerId="LiveId" clId="{BF069B17-CC50-44A1-ABA9-3DD129BE3DD0}" dt="2022-09-26T16:02:09.021" v="101" actId="1076"/>
          <ac:picMkLst>
            <pc:docMk/>
            <pc:sldMk cId="1135623401" sldId="257"/>
            <ac:picMk id="9" creationId="{1507E82D-C7BA-F947-EB8D-5E0C570CFFA0}"/>
          </ac:picMkLst>
        </pc:picChg>
      </pc:sldChg>
      <pc:sldChg chg="addSp delSp modSp new mod">
        <pc:chgData name="睿骐 冯" userId="0e75aa213a18938a" providerId="LiveId" clId="{BF069B17-CC50-44A1-ABA9-3DD129BE3DD0}" dt="2022-09-25T17:31:21.892" v="40" actId="5793"/>
        <pc:sldMkLst>
          <pc:docMk/>
          <pc:sldMk cId="2588762524" sldId="258"/>
        </pc:sldMkLst>
        <pc:spChg chg="del mod">
          <ac:chgData name="睿骐 冯" userId="0e75aa213a18938a" providerId="LiveId" clId="{BF069B17-CC50-44A1-ABA9-3DD129BE3DD0}" dt="2022-09-25T16:24:26.667" v="32" actId="478"/>
          <ac:spMkLst>
            <pc:docMk/>
            <pc:sldMk cId="2588762524" sldId="258"/>
            <ac:spMk id="3" creationId="{4488B317-CA10-C93D-614F-59FC322195C3}"/>
          </ac:spMkLst>
        </pc:spChg>
        <pc:spChg chg="add mod">
          <ac:chgData name="睿骐 冯" userId="0e75aa213a18938a" providerId="LiveId" clId="{BF069B17-CC50-44A1-ABA9-3DD129BE3DD0}" dt="2022-09-25T17:31:21.892" v="40" actId="5793"/>
          <ac:spMkLst>
            <pc:docMk/>
            <pc:sldMk cId="2588762524" sldId="258"/>
            <ac:spMk id="7" creationId="{D697D886-DF6C-1833-50C6-4B5080128620}"/>
          </ac:spMkLst>
        </pc:spChg>
        <pc:picChg chg="add del">
          <ac:chgData name="睿骐 冯" userId="0e75aa213a18938a" providerId="LiveId" clId="{BF069B17-CC50-44A1-ABA9-3DD129BE3DD0}" dt="2022-09-25T16:24:24.126" v="31" actId="478"/>
          <ac:picMkLst>
            <pc:docMk/>
            <pc:sldMk cId="2588762524" sldId="258"/>
            <ac:picMk id="5" creationId="{BA7D1F8F-596E-884E-A362-C6FC641DD8F7}"/>
          </ac:picMkLst>
        </pc:picChg>
        <pc:picChg chg="add">
          <ac:chgData name="睿骐 冯" userId="0e75aa213a18938a" providerId="LiveId" clId="{BF069B17-CC50-44A1-ABA9-3DD129BE3DD0}" dt="2022-09-25T17:31:20.026" v="36" actId="22"/>
          <ac:picMkLst>
            <pc:docMk/>
            <pc:sldMk cId="2588762524" sldId="258"/>
            <ac:picMk id="9" creationId="{DDF8990D-7021-93A9-DF12-25B41FCAB482}"/>
          </ac:picMkLst>
        </pc:picChg>
      </pc:sldChg>
      <pc:sldChg chg="addSp delSp modSp new mod modClrScheme chgLayout">
        <pc:chgData name="睿骐 冯" userId="0e75aa213a18938a" providerId="LiveId" clId="{BF069B17-CC50-44A1-ABA9-3DD129BE3DD0}" dt="2022-09-26T16:17:28.713" v="167" actId="166"/>
        <pc:sldMkLst>
          <pc:docMk/>
          <pc:sldMk cId="418965353" sldId="259"/>
        </pc:sldMkLst>
        <pc:spChg chg="del">
          <ac:chgData name="睿骐 冯" userId="0e75aa213a18938a" providerId="LiveId" clId="{BF069B17-CC50-44A1-ABA9-3DD129BE3DD0}" dt="2022-09-26T16:11:35.246" v="104" actId="700"/>
          <ac:spMkLst>
            <pc:docMk/>
            <pc:sldMk cId="418965353" sldId="259"/>
            <ac:spMk id="2" creationId="{3FF10AAF-2FE8-93F7-47C4-76A7AA9CD453}"/>
          </ac:spMkLst>
        </pc:spChg>
        <pc:spChg chg="del">
          <ac:chgData name="睿骐 冯" userId="0e75aa213a18938a" providerId="LiveId" clId="{BF069B17-CC50-44A1-ABA9-3DD129BE3DD0}" dt="2022-09-26T16:11:35.246" v="104" actId="700"/>
          <ac:spMkLst>
            <pc:docMk/>
            <pc:sldMk cId="418965353" sldId="259"/>
            <ac:spMk id="3" creationId="{F4CA20AF-50AD-E074-8800-9B1894B27F5A}"/>
          </ac:spMkLst>
        </pc:spChg>
        <pc:grpChg chg="add mod">
          <ac:chgData name="睿骐 冯" userId="0e75aa213a18938a" providerId="LiveId" clId="{BF069B17-CC50-44A1-ABA9-3DD129BE3DD0}" dt="2022-09-26T16:15:44.620" v="166" actId="164"/>
          <ac:grpSpMkLst>
            <pc:docMk/>
            <pc:sldMk cId="418965353" sldId="259"/>
            <ac:grpSpMk id="16" creationId="{F9D4F66C-1B93-2F15-A682-9631FC9BD7AF}"/>
          </ac:grpSpMkLst>
        </pc:grpChg>
        <pc:picChg chg="add mod ord modCrop">
          <ac:chgData name="睿骐 冯" userId="0e75aa213a18938a" providerId="LiveId" clId="{BF069B17-CC50-44A1-ABA9-3DD129BE3DD0}" dt="2022-09-26T16:17:28.713" v="167" actId="166"/>
          <ac:picMkLst>
            <pc:docMk/>
            <pc:sldMk cId="418965353" sldId="259"/>
            <ac:picMk id="5" creationId="{9F5A81FA-CA3E-9AD5-2BB8-84E232160498}"/>
          </ac:picMkLst>
        </pc:picChg>
        <pc:picChg chg="add mod modCrop">
          <ac:chgData name="睿骐 冯" userId="0e75aa213a18938a" providerId="LiveId" clId="{BF069B17-CC50-44A1-ABA9-3DD129BE3DD0}" dt="2022-09-26T16:15:44.620" v="166" actId="164"/>
          <ac:picMkLst>
            <pc:docMk/>
            <pc:sldMk cId="418965353" sldId="259"/>
            <ac:picMk id="7" creationId="{58C5C1B6-ABAA-BBFF-53FA-52D12E19B846}"/>
          </ac:picMkLst>
        </pc:picChg>
        <pc:picChg chg="add mod modCrop">
          <ac:chgData name="睿骐 冯" userId="0e75aa213a18938a" providerId="LiveId" clId="{BF069B17-CC50-44A1-ABA9-3DD129BE3DD0}" dt="2022-09-26T16:15:44.620" v="166" actId="164"/>
          <ac:picMkLst>
            <pc:docMk/>
            <pc:sldMk cId="418965353" sldId="259"/>
            <ac:picMk id="9" creationId="{BE2C4B2B-C69A-41A9-B3E6-EA796454575A}"/>
          </ac:picMkLst>
        </pc:picChg>
        <pc:picChg chg="add mod modCrop">
          <ac:chgData name="睿骐 冯" userId="0e75aa213a18938a" providerId="LiveId" clId="{BF069B17-CC50-44A1-ABA9-3DD129BE3DD0}" dt="2022-09-26T16:15:44.620" v="166" actId="164"/>
          <ac:picMkLst>
            <pc:docMk/>
            <pc:sldMk cId="418965353" sldId="259"/>
            <ac:picMk id="11" creationId="{9C465B61-E191-E612-80DF-03115113CB86}"/>
          </ac:picMkLst>
        </pc:picChg>
        <pc:picChg chg="add mod modCrop">
          <ac:chgData name="睿骐 冯" userId="0e75aa213a18938a" providerId="LiveId" clId="{BF069B17-CC50-44A1-ABA9-3DD129BE3DD0}" dt="2022-09-26T16:15:44.620" v="166" actId="164"/>
          <ac:picMkLst>
            <pc:docMk/>
            <pc:sldMk cId="418965353" sldId="259"/>
            <ac:picMk id="13" creationId="{7DCD6D53-44A6-B533-1BAF-18738AA4A331}"/>
          </ac:picMkLst>
        </pc:picChg>
        <pc:picChg chg="add mod modCrop">
          <ac:chgData name="睿骐 冯" userId="0e75aa213a18938a" providerId="LiveId" clId="{BF069B17-CC50-44A1-ABA9-3DD129BE3DD0}" dt="2022-09-26T16:15:44.620" v="166" actId="164"/>
          <ac:picMkLst>
            <pc:docMk/>
            <pc:sldMk cId="418965353" sldId="259"/>
            <ac:picMk id="15" creationId="{D35E6A91-5D95-C53D-052E-BBED4284B0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83ADF-D9C6-2460-D026-8AA17849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0A53B-E40E-0F0F-6D4F-38C152C4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ED505-D0E7-BFEF-DCAA-E9D63FE6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1CC70-B64F-2D68-4515-8917134F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84C32-2121-4EF5-4274-97D2ED4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E8335-0015-8FD7-F279-88EE313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90E46-23F5-ED12-BDA3-6AA149E7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759FA-0C59-8FCC-C4DD-B6AD2F5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7CE00-67CA-B74E-5847-03E4A30A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E2B75-2E57-72BF-99C4-28FA180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5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CF9DB-09D0-478C-3512-60B74F69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1416A-52A2-33A1-AA11-CF37B6BA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58F17-2B38-E67E-823A-3086269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AD02B-8A4F-67F2-4536-8204A2CC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0456-4466-A5B2-3A8B-E0E2D13B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189-338E-94F5-CF38-FA8DA45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D41F3-056B-C8EC-8190-04F70069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EB7A-1F73-22A2-F652-62CFEC90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6329-0A7C-A224-0CD6-01B8844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0910F-9FCA-CEAE-2D5D-DB6AF47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E12D-B436-F134-AE4B-98A22959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87165-B0E0-71C9-95AA-D7EFDB13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D6A96-9EB9-0D47-9F8B-EA097366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396E6-1A0E-C66F-1875-6C7043DA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10D84-B6B4-F3C2-2DBB-DB3D98A2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9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425F8-7AD7-81DD-63FF-B2CAE7C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CA6C2-E641-8042-D6B4-AF6AC2A67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F1993-67A2-530A-9D1A-4642EC29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8C02A-5CD5-3467-34AA-183B1FF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92B41-7072-C624-5E8B-7FFBDFD8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9DD3D-9F69-DC84-5E6F-F036F2AD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2A8C7-D0F9-BEB0-5F3F-ECC330F1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B6058-D8D2-1C55-16D4-528E8497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AF88E-551A-57B6-C1C1-7262F76D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A2ADF-0814-40A1-CC13-963D88C69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D07A36-9079-72ED-7327-FDB670FD8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3CA85-2BB0-2C15-5A8F-DEDE7869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5129F-9063-B537-4104-69EEAC9E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F9C15-0A28-8B58-5D9A-F828F84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687B-63A3-8C02-A1F4-ADA2AAF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E3143-E0DF-39FA-66F2-93FE784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4CAA1-DCDD-16E2-FB90-A28D00EF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CFA0-A8E6-6DC4-81E3-84575875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8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AFF31-0AD3-0F3D-2776-A0779DDB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7AC87-69A3-6793-B607-5532B5D0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DBFDB-E08E-0D3B-42DC-DBD84D3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E6832-46A6-062C-EA54-C240E2C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8214A-72CF-7D67-E625-40DA4013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93099-E66D-1E4B-A268-D1A5B75E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A5C9E-E479-D847-C633-1886606B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3DB8F-D627-422C-8DC1-DA4A1690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677AE-97A5-396C-4542-790F8B7C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1E3A9-F613-1C67-A0A7-AA59BCDB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AE51F-27F1-D0C2-5484-E105772D2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D84EC-DC01-6892-E481-D9A9D574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791B6-0F44-8BBC-7328-9462E1D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644D2-ECCB-831E-3C98-BC3AF76F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CF273-DCC0-8464-DD08-6E0B32D7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1F365-EBC1-7E64-6DB3-36935CD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3CAE9-0B7A-A0A5-07AD-4B3816A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04C9F-0488-5D12-8533-332EB888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9E4F-DB07-45E2-8259-4421FF75A025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4FC3F-5B02-F436-5700-8F2B9D86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74570-1841-D8F9-D905-EDFA33B8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566-EADE-4D5F-ADCD-8BC180073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4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4B986-468E-0A3C-7579-D7625698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4F100-4714-FAB7-F4FC-EF8277853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q1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3E9B0-BE87-A8EE-61CE-9E509FB1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342734"/>
            <a:ext cx="595395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E8F66-147B-47C0-BEB0-B3FAB47F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E5902-CB91-B28F-92E3-BD888655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325"/>
            <a:ext cx="10515600" cy="4351338"/>
          </a:xfrm>
        </p:spPr>
        <p:txBody>
          <a:bodyPr/>
          <a:lstStyle/>
          <a:p>
            <a:r>
              <a:rPr lang="en-US" altLang="zh-CN" dirty="0"/>
              <a:t>Mutation 0.1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53365-B251-02FE-1D1F-9B1B13D7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5" y="1305523"/>
            <a:ext cx="2269560" cy="21074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55AE4A-80BA-3F88-6A56-2AD2E597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3" y="5146675"/>
            <a:ext cx="12196108" cy="15016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7FB6BB-4CCF-86D0-F167-1169B93E4D20}"/>
              </a:ext>
            </a:extLst>
          </p:cNvPr>
          <p:cNvSpPr txBox="1"/>
          <p:nvPr/>
        </p:nvSpPr>
        <p:spPr>
          <a:xfrm>
            <a:off x="628650" y="6006617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 0.01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07E82D-C7BA-F947-EB8D-5E0C570C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4566525"/>
            <a:ext cx="6220693" cy="8287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4846B6-35BD-C9ED-BD18-4FA21B96CA9E}"/>
              </a:ext>
            </a:extLst>
          </p:cNvPr>
          <p:cNvSpPr txBox="1"/>
          <p:nvPr/>
        </p:nvSpPr>
        <p:spPr>
          <a:xfrm>
            <a:off x="752474" y="535771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E995F-4C17-4E25-04E9-D911713E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97D886-DF6C-1833-50C6-4B508012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F8990D-7021-93A9-DF12-25B41FCA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509444"/>
            <a:ext cx="712569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D4F66C-1B93-2F15-A682-9631FC9BD7AF}"/>
              </a:ext>
            </a:extLst>
          </p:cNvPr>
          <p:cNvGrpSpPr/>
          <p:nvPr/>
        </p:nvGrpSpPr>
        <p:grpSpPr>
          <a:xfrm>
            <a:off x="-47335" y="-2256511"/>
            <a:ext cx="15485382" cy="12138255"/>
            <a:chOff x="-47335" y="-2256511"/>
            <a:chExt cx="15485382" cy="1213825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8C5C1B6-ABAA-BBFF-53FA-52D12E19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35" r="27555" b="12930"/>
            <a:stretch/>
          </p:blipFill>
          <p:spPr>
            <a:xfrm>
              <a:off x="-47335" y="-2203667"/>
              <a:ext cx="5133975" cy="597126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E2C4B2B-C69A-41A9-B3E6-EA7964545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76" r="27830"/>
            <a:stretch/>
          </p:blipFill>
          <p:spPr>
            <a:xfrm>
              <a:off x="5086640" y="-2256511"/>
              <a:ext cx="5010150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C465B61-E191-E612-80DF-03115113C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9" r="27262"/>
            <a:stretch/>
          </p:blipFill>
          <p:spPr>
            <a:xfrm>
              <a:off x="10096790" y="-2203667"/>
              <a:ext cx="5341257" cy="6858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DCD6D53-44A6-B533-1BAF-18738AA4A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46" r="27768"/>
            <a:stretch/>
          </p:blipFill>
          <p:spPr>
            <a:xfrm>
              <a:off x="-47335" y="3023744"/>
              <a:ext cx="5155622" cy="6858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5E6A91-5D95-C53D-052E-BBED4284B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0" r="27453"/>
            <a:stretch/>
          </p:blipFill>
          <p:spPr>
            <a:xfrm>
              <a:off x="5179457" y="3023744"/>
              <a:ext cx="5155622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F5A81FA-CA3E-9AD5-2BB8-84E232160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6" r="26243"/>
            <a:stretch/>
          </p:blipFill>
          <p:spPr>
            <a:xfrm>
              <a:off x="10061207" y="2970900"/>
              <a:ext cx="537684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8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1</cp:revision>
  <dcterms:created xsi:type="dcterms:W3CDTF">2022-09-25T14:26:16Z</dcterms:created>
  <dcterms:modified xsi:type="dcterms:W3CDTF">2022-09-27T10:29:29Z</dcterms:modified>
</cp:coreProperties>
</file>