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5EFA7-041B-0FE7-67EF-49A938C37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EE43EF-3D1A-360F-3338-FC820770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B4048-15EE-A49E-400C-A6885706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58596-F8D6-9551-6532-2532F9F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B54EF-ED9F-45DA-CA9B-24BEF3A2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40A9C-B8F0-2B3A-643D-A567A99B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6AC89-EA2E-9720-C780-4370AC2F0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EA8AD-FE7C-955B-073B-EDDAE096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B3616-4701-BDB5-B051-B6AB6DC7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73A34-2390-D14A-F6E0-9BF4BD98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1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5A08BD-3635-CC76-8697-0B5498498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C51E66-3491-FCC1-D881-092FF21CC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9835D-8F97-7A6F-F068-F0CA32D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B973-3B12-42B0-89EB-1EC40DC3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57738-33B1-8C6C-2829-D409C9A6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3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F29D-33F5-8A17-FDB0-647E351F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DACAD-636D-3DDF-11D8-9E85D0F8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6340F-F9F6-74B9-6570-FF98F1D5A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09F3AF-95D8-5D3B-723B-B96C9195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C8128-1A77-C1B5-68F1-4A0D8BBA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0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833D9-C573-3EB5-F168-E4B688C4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59C88-9098-18DD-DEC2-56A42F0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5690A-977C-8D7C-3A14-59F2C585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098ACD-D01B-A041-87E8-07E16A00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E5324-2CDB-7507-2E42-5D4D2E6B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845B5-5E98-C093-4FD2-5BD1FC59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69D7-1412-9001-CBCC-D80998A22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C9ECE1-FF78-BC44-B719-AEF8BB43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5440E3-C1B9-5BE3-7CF4-9F7FC305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B9B0A2-7F0C-CF52-6C2D-F22F10C3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681EEA-27BA-C0C2-AF0C-470EAF88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8DE9-8FEF-D5AF-B687-3C643372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2777B0-E4A0-D71A-8995-9AF2B3F0C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3E667-0943-F66A-50A5-CE59E2EF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440719-2A3A-7EAC-FD44-10F4A00F2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A1625-D041-FDDD-CA0B-D7E60EEEA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4ADF99-1B67-7AD9-053D-6F1D4AE0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6E74DF-2E8E-D77E-18DD-57E1718A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D89BF-EE69-1BFF-905B-1049B2DC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9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9D847-EDB3-F1BC-90AA-08AC736F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A335BD-99C9-E3F2-460B-27800A27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343374-F9F1-94AA-455B-72D25ADE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0C4DA-C6CE-BA10-0EAE-AE3B4BB9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D4D5D1-FDFC-B455-84EE-B65D7CD1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97776-600A-227B-7A72-E9255D65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D0700-718B-5BA3-CCE9-213458C3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4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56A45-7941-2F21-0883-D9C14304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C05F3-EB37-E12A-55DE-72CCA9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39D4A-A230-9905-AD87-5B6C6AED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568078-B99A-563B-285F-AFAA633B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0E14D2-5F16-AE43-001F-4D3B5CA0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AD5D7-23A8-7861-2D4E-A48623FA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5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76A93-73B4-7441-46BD-CDD12EFA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11AE67-7BB7-4004-DE25-9F1B71B4A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65AA3-9AE3-BB43-3698-CA42B636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591DA2-83B0-AF9E-5AE2-0A89CA15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A31DD9-05A5-2099-17FC-DA18C0DC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B816E-1622-9B89-F8D8-2F7EFEF0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1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4C38C-9FA4-5663-062F-EED9DAB4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0D89D-44C4-2811-2339-360D9D6F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2AA75C-6356-5E58-18E4-60405E248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8542-B6CA-4F65-B23C-9491DE7871AA}" type="datetimeFigureOut">
              <a:rPr lang="zh-CN" altLang="en-US" smtClean="0"/>
              <a:t>2022/11/15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42C1FA-48A6-D5A5-D55F-078B56F14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EB882-81C0-D8E4-E092-5A1A62081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D447E-CB66-4B69-B1B2-6B25DA70F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8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61C7-87FA-C839-DA86-FA96B23EE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23ED4-714E-2DBA-40BE-1F08965FAC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2369A-6BCD-26BF-45F8-39EE5C2F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3314684"/>
            <a:ext cx="4706007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8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frq</dc:creator>
  <cp:lastModifiedBy>frq</cp:lastModifiedBy>
  <cp:revision>1</cp:revision>
  <dcterms:created xsi:type="dcterms:W3CDTF">2022-11-15T08:36:46Z</dcterms:created>
  <dcterms:modified xsi:type="dcterms:W3CDTF">2022-11-15T08:37:04Z</dcterms:modified>
</cp:coreProperties>
</file>