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662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3641C-9B07-F494-3242-9BC2229D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1AA065-AAEC-1B3B-EAFD-172D6C34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EE429-FFCF-F124-5DC8-3AEF0FDD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1DDF1-05EF-E4AE-9207-AA30F0D5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7FB49-5018-C2C1-D202-24EEC2AF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9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76C2-07CE-4643-C81F-802B4734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DC053-1B33-D524-EE98-719C6A739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0253A-F9C6-261C-8ABC-AB20CD8B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7824B-84FE-2C3B-9264-CDF0862D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35063-AE30-2A11-7EBB-BCACA937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96B9A6-DD0B-E6EF-5358-1AD6958FA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551E0-8CE1-B81E-9E7E-94784245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ABAA0-2FAD-73BD-9C37-D22BE1D1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278BA-2220-3F0C-79FF-F856FCB6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710AE-773A-24DC-13B2-2A8B1822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1EC76-5217-25B1-14C5-4752D3B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06539-BDB2-37F3-1CBF-ECD1940B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EDD1E-AD33-7125-CA72-5E733800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9B6DF-737C-232F-02BC-514967C1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34D9A-13D7-6223-5A50-A863A6A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8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A6333-A29C-38D0-4363-4BB1042A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BB2DE-74C3-E341-725D-64DDA16F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406BD-22B5-7E7C-6FFC-22D0582E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81F7A-1E05-78DD-FE82-D9757033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44CB6-AB6E-4236-1023-82F7A65D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5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7CF89-1F23-F62A-4ACB-7D3C0FB2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05051-A3CC-3F7C-CD0E-505B24C32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D265C-D721-B8A2-2F38-1B274CAE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5DD86-2BA8-A9FB-AF5F-5A5541AB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FEB3D-7005-1108-91D1-C64B518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8F775-EC62-5E21-D645-9ECCBB41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7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205E8-01F0-1F60-BA40-730E9084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24B7E-5A81-5F24-A09B-56B62F29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ABA77-BF03-E0E0-183A-2D869B9F0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F6B771-CD3F-D649-573D-65D7E0DD9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B229B-4B37-4DD8-7B71-26727FFB6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481932-1C6B-5D8A-1534-47FDAA60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F3DC9-3557-D3E3-99C3-FBD7180E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537BD-4E7D-B983-9789-6ED8AAE9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5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F15FF-9551-A47C-6398-44FF5CDE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2F4E1-8E01-3671-955B-3A19F04F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35D158-80AA-460F-C2D7-459A835F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530610-A650-2ACF-6720-4225C193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2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DC2CD-8807-E6B4-F422-CFEDD9AD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1F21F-1932-1335-F0D1-0BA533B8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45E6-DB95-04F8-F856-878B4D4D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CD69C-1A2D-0786-455D-CAC82504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EB90A-44F9-6609-0AED-72ABCB9A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7E22D-08E7-5426-D585-6C05B461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19491-1D62-D4F9-F295-8E22512A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23809-1424-E303-DE6F-850CEAA7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36233-B3C2-A814-5C0A-0A9D6B2A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61308-411F-B77E-A7A1-8D674511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F6DC9B-5FF6-6550-0C34-586EDEB3E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A92DA-6614-B014-6403-1BB30DB57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2490-6619-EF57-8FCB-0AE66363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23685-893E-CE61-7611-35FDAE5D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DD0AE-2117-266E-7DE4-6D7D92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3C5BC-B173-30ED-D6C5-F6BA7182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63D29-93B4-CD04-8A95-FB3B397D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FC9CB-265D-CE3B-E368-D499D253F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0093-BCCD-4A8F-8D31-BF3C99A7BE23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6A29A-D09F-74BA-8CB6-041E89FA5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5B946-AE71-6A58-78D7-5F83FD969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D7AC-16CD-4498-9415-DB85CF47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65C14-8F06-791C-7E72-4AFECC22A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502833-C820-1B0C-5091-7988A7E9D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43D6277B-F4B5-1328-0440-C732AE0B5482}"/>
              </a:ext>
            </a:extLst>
          </p:cNvPr>
          <p:cNvGrpSpPr/>
          <p:nvPr/>
        </p:nvGrpSpPr>
        <p:grpSpPr>
          <a:xfrm>
            <a:off x="1504950" y="400785"/>
            <a:ext cx="8470900" cy="5723148"/>
            <a:chOff x="2771775" y="172185"/>
            <a:chExt cx="8470900" cy="572314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EE63140-55CE-37CA-4E56-4858FD161575}"/>
                </a:ext>
              </a:extLst>
            </p:cNvPr>
            <p:cNvGrpSpPr/>
            <p:nvPr/>
          </p:nvGrpSpPr>
          <p:grpSpPr>
            <a:xfrm>
              <a:off x="2771775" y="172185"/>
              <a:ext cx="8470900" cy="5723148"/>
              <a:chOff x="1104900" y="657960"/>
              <a:chExt cx="8470900" cy="5723148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1B7CD7-BBEC-3FD6-60DC-276280821D1A}"/>
                  </a:ext>
                </a:extLst>
              </p:cNvPr>
              <p:cNvSpPr/>
              <p:nvPr/>
            </p:nvSpPr>
            <p:spPr>
              <a:xfrm>
                <a:off x="1104900" y="672249"/>
                <a:ext cx="8470900" cy="5701715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0F121FDA-2CD8-3594-1EE9-7ED145B84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78719" y="3892148"/>
                <a:ext cx="3980271" cy="2481816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F6169093-9153-3B46-4A4C-5542B7AEF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4900" y="3885003"/>
                <a:ext cx="2579929" cy="2496105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48FD2B20-ACBF-3471-4CEF-1840A797F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0988" y="672249"/>
                <a:ext cx="1781424" cy="3067478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13C03928-DBB3-AEC9-4920-BEA22D765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8190" y="672249"/>
                <a:ext cx="3724795" cy="3219899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8A466AD5-8C70-EAAB-5950-FCF2AD43B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4900" y="672249"/>
                <a:ext cx="1609950" cy="2372056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FFC3E52-21FE-0D5C-7560-485B2533C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36560" y="3892148"/>
                <a:ext cx="1819529" cy="2210108"/>
              </a:xfrm>
              <a:prstGeom prst="rect">
                <a:avLst/>
              </a:prstGeom>
            </p:spPr>
          </p:pic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2A55006D-7A43-F761-5C6C-DDF296E06936}"/>
                  </a:ext>
                </a:extLst>
              </p:cNvPr>
              <p:cNvCxnSpPr/>
              <p:nvPr/>
            </p:nvCxnSpPr>
            <p:spPr>
              <a:xfrm>
                <a:off x="1104900" y="3892148"/>
                <a:ext cx="84709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58630B4-D1CB-86BD-81A4-3D5924FE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1317" y="657960"/>
                <a:ext cx="33445" cy="57160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C21EBEA-4DE1-22FD-8CEC-1634EDDE6C8C}"/>
                </a:ext>
              </a:extLst>
            </p:cNvPr>
            <p:cNvCxnSpPr>
              <a:cxnSpLocks/>
            </p:cNvCxnSpPr>
            <p:nvPr/>
          </p:nvCxnSpPr>
          <p:spPr>
            <a:xfrm>
              <a:off x="5267325" y="186474"/>
              <a:ext cx="0" cy="57017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60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frq</dc:creator>
  <cp:lastModifiedBy>frq</cp:lastModifiedBy>
  <cp:revision>1</cp:revision>
  <dcterms:created xsi:type="dcterms:W3CDTF">2022-10-11T15:41:10Z</dcterms:created>
  <dcterms:modified xsi:type="dcterms:W3CDTF">2022-10-11T19:39:29Z</dcterms:modified>
</cp:coreProperties>
</file>