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2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FDD9F-AC76-9B24-4B29-F74A3A127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21B98-7D67-D224-2B4B-8DFE7F31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FA36C-885A-F16C-4541-58ACE8EE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724-5B7B-4A54-9129-3CAC5119013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067BD-59B9-4D09-96E2-9B0C3B40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94C8C-B928-14BD-127D-7A68C003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AE87-15C9-4FDC-A9E0-D713FD27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8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0DA80-D2B6-92C7-2982-D067BE82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9FAEB9-4F88-2CFA-E41D-19FD931B5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FD633-C07C-35C5-4DBE-70FA15D2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724-5B7B-4A54-9129-3CAC5119013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3D63E-406E-F0C0-CECB-3C27E5DF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95498-FFCF-C0EA-523B-DB07F7A9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AE87-15C9-4FDC-A9E0-D713FD27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40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92B2EC-46E8-DFBD-9662-613FE27C3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E6101C-53E6-F85F-5DED-47BB04EA9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1F0C3-0187-C142-57B3-F2486E92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724-5B7B-4A54-9129-3CAC5119013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3E4CE-3676-98BB-5691-5F6A1D7B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B6175-E159-A24A-1813-7A9899A4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AE87-15C9-4FDC-A9E0-D713FD27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4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9D84C-00C6-A024-8291-A86E161B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C2A01-A4A1-207B-A5A3-FA030FE6B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E7424-2179-34EB-DF02-E56181DB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724-5B7B-4A54-9129-3CAC5119013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2C81F-686C-2584-BF28-142A0119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60955-B142-62F6-5AB0-658154EC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AE87-15C9-4FDC-A9E0-D713FD27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3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E392E-A9CC-F7DA-9526-7751D930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1AD53-56FD-8AA3-7744-E5C63E90C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AC9CC-0927-732B-E903-F11F2148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724-5B7B-4A54-9129-3CAC5119013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93A54-50D5-597B-413F-3680C587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C3D04-EA37-FEEB-42DC-53332842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AE87-15C9-4FDC-A9E0-D713FD27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5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4374A-925B-F56D-A74B-1C215E19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B99AF-B53E-56B9-AB7C-07C565F13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E7D9B4-2D04-3D75-7C0A-25166B3B2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F94B6-E099-C42B-B7E7-1931950C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724-5B7B-4A54-9129-3CAC5119013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BA908-A381-B021-D012-D98D5E08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EAB86-5B43-860F-F857-EFCAC12B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AE87-15C9-4FDC-A9E0-D713FD27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13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4E84D-CA86-6BB5-0681-61FF8CDD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E2439-BC5C-08FB-2060-0BB58EE0E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D13F6B-1219-2A3F-22BF-6D44A56B3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81CCDB-ED9A-F5A6-8B72-A130FC8B7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894E9B-54B0-EA39-9CD9-2411B46A4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F97FF4-3DBC-1143-399B-8563CBBA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724-5B7B-4A54-9129-3CAC5119013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3EE12D-FE29-CB05-C090-603AE67D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18BF34-206D-4F31-1339-0B2CF67D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AE87-15C9-4FDC-A9E0-D713FD27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9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5411-CBE4-0872-C3D2-D96BA47D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065F0B-BEA7-8456-31BD-458272B9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724-5B7B-4A54-9129-3CAC5119013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AECAF6-7C9F-5237-1FFB-410ECF07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F2E211-3C19-F606-9A41-04DFB2A5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AE87-15C9-4FDC-A9E0-D713FD27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60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8AEA24-D44E-5DFC-04BA-93DD5EC8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724-5B7B-4A54-9129-3CAC5119013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82FE78-A1E2-3328-0F70-8EE43FFE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A2E378-E37F-F3B3-D00A-9AE58A9A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AE87-15C9-4FDC-A9E0-D713FD27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8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F86DC-21BC-0896-11D9-A46C9579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8CF50-C7C6-F5A5-B356-9CF27D645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E91020-D6B2-7F86-D851-0A5FF117C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58429-6DEC-A58A-4AC8-B4D3FA99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724-5B7B-4A54-9129-3CAC5119013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C0FF42-FB1D-AC62-6E19-E99F0ED1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AD5D8-729A-9E73-3450-99383A6A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AE87-15C9-4FDC-A9E0-D713FD27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2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9F806-DB57-0E91-4742-43B73B08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2E95D3-7389-5673-4130-BAC4B9FFC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41C78-C072-D61D-6309-9F6861FD8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59350-342D-C102-8ECF-FF7EF8FE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724-5B7B-4A54-9129-3CAC5119013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A35DC-91D4-33ED-8A0E-BA5AED5E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F59B9-6931-9922-F9E3-56053DE9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AE87-15C9-4FDC-A9E0-D713FD27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6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60F3C9-1A6A-360A-0C89-1D599931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2B5EC9-64AB-CB67-1705-A09EBF57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F0706-3E6C-150C-1F18-2B1C7E682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4E724-5B7B-4A54-9129-3CAC5119013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62E3F-9F86-6488-5FD9-4035EC94D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CA9A2-65D6-5E9B-5759-1FABB992C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BAE87-15C9-4FDC-A9E0-D713FD27F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3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223AA-91B4-DA05-321C-B36A80E12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BE796F-B738-7408-4C38-9AB78813F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A1FFD8-74F6-097D-43D8-8C0612E6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3171789"/>
            <a:ext cx="7802064" cy="514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04237E-3C2C-EBD5-6134-C0FB87868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41" y="2981262"/>
            <a:ext cx="8183117" cy="895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DBA515-EF75-5FE5-8F62-5304241F7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073" y="2971736"/>
            <a:ext cx="844985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frq</dc:creator>
  <cp:lastModifiedBy>frq</cp:lastModifiedBy>
  <cp:revision>2</cp:revision>
  <dcterms:created xsi:type="dcterms:W3CDTF">2022-11-29T12:15:31Z</dcterms:created>
  <dcterms:modified xsi:type="dcterms:W3CDTF">2022-11-30T08:34:46Z</dcterms:modified>
</cp:coreProperties>
</file>