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59" r:id="rId9"/>
    <p:sldId id="260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D9665E-4FEA-4BED-A54E-6C28E60DC70A}">
          <p14:sldIdLst>
            <p14:sldId id="256"/>
          </p14:sldIdLst>
        </p14:section>
        <p14:section name="Introduction" id="{D46245F7-EF07-4DB2-9DF4-BAE9B9287B32}">
          <p14:sldIdLst>
            <p14:sldId id="257"/>
            <p14:sldId id="258"/>
          </p14:sldIdLst>
        </p14:section>
        <p14:section name="Needle-TFNN" id="{75F70E27-3B3D-4770-87B2-9DF224FE0E2A}">
          <p14:sldIdLst>
            <p14:sldId id="261"/>
            <p14:sldId id="262"/>
            <p14:sldId id="263"/>
            <p14:sldId id="265"/>
          </p14:sldIdLst>
        </p14:section>
        <p14:section name="Optical Thickness" id="{3C4AB85E-9D65-46B4-B126-8BC7CAED2D78}">
          <p14:sldIdLst>
            <p14:sldId id="259"/>
            <p14:sldId id="260"/>
          </p14:sldIdLst>
        </p14:section>
        <p14:section name="FT" id="{C9121FDA-824D-4F20-9DCC-2F477D128076}">
          <p14:sldIdLst>
            <p14:sldId id="264"/>
          </p14:sldIdLst>
        </p14:section>
        <p14:section name="Engineering" id="{90FAE815-49E1-48C3-9FBA-7A4B8DAD2DA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66B2-3DFB-4424-BF16-D557DB3F6CF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FCC3-CBD8-4AEE-ADFC-4D2FA765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 Film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Ruiqi Feng</a:t>
            </a:r>
          </a:p>
          <a:p>
            <a:r>
              <a:rPr lang="en-US" dirty="0" smtClean="0"/>
              <a:t>Mar. 12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3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Formalism for this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4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adapted from prev. </a:t>
            </a:r>
            <a:r>
              <a:rPr lang="en-US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loss – “accuracy”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Needle-TFNN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(for design, unknown </a:t>
            </a:r>
            <a:r>
              <a:rPr lang="en-US" dirty="0" err="1" smtClean="0"/>
              <a:t>init</a:t>
            </a:r>
            <a:r>
              <a:rPr lang="en-US" dirty="0"/>
              <a:t> </a:t>
            </a:r>
            <a:r>
              <a:rPr lang="en-US" dirty="0" smtClean="0"/>
              <a:t>structure and thus rough landscape in the solution space)</a:t>
            </a:r>
          </a:p>
          <a:p>
            <a:r>
              <a:rPr lang="en-US" dirty="0" smtClean="0"/>
              <a:t>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</a:t>
            </a:r>
          </a:p>
          <a:p>
            <a:pPr lvl="1"/>
            <a:r>
              <a:rPr lang="en-US" dirty="0" smtClean="0"/>
              <a:t>Turns out not ideal (not jumping into “near” minimum but those with larger OT)</a:t>
            </a:r>
          </a:p>
          <a:p>
            <a:r>
              <a:rPr lang="en-US" dirty="0" smtClean="0"/>
              <a:t>Substitution</a:t>
            </a:r>
          </a:p>
          <a:p>
            <a:pPr lvl="1"/>
            <a:r>
              <a:rPr lang="en-US" dirty="0" smtClean="0"/>
              <a:t>Fix problem of impractical layers</a:t>
            </a:r>
          </a:p>
          <a:p>
            <a:pPr lvl="1"/>
            <a:r>
              <a:rPr lang="en-US" dirty="0" smtClean="0"/>
              <a:t>Search for global optima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54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adapted from prev.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I forgot??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fitting?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OT, bad generalization (different perform as true spec)</a:t>
            </a:r>
          </a:p>
          <a:p>
            <a:pPr lvl="1"/>
            <a:r>
              <a:rPr lang="en-US" dirty="0" smtClean="0"/>
              <a:t>Not of concern when target film is artificially designed</a:t>
            </a:r>
          </a:p>
          <a:p>
            <a:pPr lvl="1"/>
            <a:r>
              <a:rPr lang="en-US" dirty="0" smtClean="0"/>
              <a:t>Somehow useful when trying to characterize real film structure</a:t>
            </a:r>
          </a:p>
          <a:p>
            <a:r>
              <a:rPr lang="en-US" dirty="0" smtClean="0"/>
              <a:t>Use two </a:t>
            </a:r>
            <a:r>
              <a:rPr lang="en-US" dirty="0" err="1" smtClean="0"/>
              <a:t>inc.</a:t>
            </a:r>
            <a:r>
              <a:rPr lang="en-US" dirty="0" smtClean="0"/>
              <a:t> angles</a:t>
            </a:r>
          </a:p>
          <a:p>
            <a:pPr lvl="1"/>
            <a:r>
              <a:rPr lang="en-US" b="1" dirty="0" smtClean="0"/>
              <a:t>Conclusion1</a:t>
            </a:r>
            <a:r>
              <a:rPr lang="en-US" dirty="0" smtClean="0"/>
              <a:t>: Better generalization but rel. higher loss (as expected)</a:t>
            </a:r>
          </a:p>
          <a:p>
            <a:pPr lvl="1"/>
            <a:r>
              <a:rPr lang="en-US" dirty="0" smtClean="0"/>
              <a:t>If target film simpler, may have good result (not yet implemented)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Loss-OT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Optical thickness: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 general,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𝑡𝑟𝑎𝑖𝑛𝑖𝑛𝑔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</a:t>
                </a:r>
                <a:r>
                  <a:rPr lang="en-US" dirty="0" smtClean="0"/>
                  <a:t>ads to lower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i="1" dirty="0" smtClean="0"/>
              </a:p>
              <a:p>
                <a:r>
                  <a:rPr lang="en-US" i="1" dirty="0" smtClean="0"/>
                  <a:t>BUT no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i="1" dirty="0" smtClean="0"/>
                  <a:t>in a sense that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In many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exps</a:t>
                </a:r>
                <a:r>
                  <a:rPr lang="en-US" dirty="0" smtClean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ea typeface="Cambria Math" panose="02040503050406030204" pitchFamily="18" charset="0"/>
                  </a:rPr>
                  <a:t>c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ritical point: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/>
                  <a:t>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dirty="0" smtClean="0"/>
                  <a:t>! </a:t>
                </a:r>
              </a:p>
              <a:p>
                <a:pPr lvl="2"/>
                <a:r>
                  <a:rPr lang="en-US" dirty="0" smtClean="0"/>
                  <a:t>When the target spectrum is artificially defined: some characteristic largest freq.</a:t>
                </a:r>
              </a:p>
              <a:p>
                <a:pPr lvl="1"/>
                <a:r>
                  <a:rPr lang="en-US" dirty="0" smtClean="0"/>
                  <a:t>Even can find </a:t>
                </a:r>
                <a:r>
                  <a:rPr lang="en-US" i="1" dirty="0" smtClean="0"/>
                  <a:t>exact </a:t>
                </a:r>
                <a:r>
                  <a:rPr lang="en-US" dirty="0" smtClean="0"/>
                  <a:t>structure &amp; (thus) zero loss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/>
                  <a:t> cont. to increase, worse generalization performance</a:t>
                </a:r>
              </a:p>
              <a:p>
                <a:pPr lvl="1"/>
                <a:r>
                  <a:rPr lang="en-US" b="1" dirty="0" smtClean="0"/>
                  <a:t>Conclusion 2</a:t>
                </a:r>
                <a:r>
                  <a:rPr lang="en-US" dirty="0" smtClean="0"/>
                  <a:t>: when design for known structure, should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b="1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2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Thin Film Design</vt:lpstr>
      <vt:lpstr>To be adapted from prev. talks</vt:lpstr>
      <vt:lpstr>Demo: loss – “accuracy”</vt:lpstr>
      <vt:lpstr>Needle-TFNN</vt:lpstr>
      <vt:lpstr>Iterative design</vt:lpstr>
      <vt:lpstr>To be adapted from prev. reports</vt:lpstr>
      <vt:lpstr>Over fitting?</vt:lpstr>
      <vt:lpstr>Loss-OT</vt:lpstr>
      <vt:lpstr>Similarity</vt:lpstr>
      <vt:lpstr>Theory 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Film Design</dc:title>
  <dc:creator>Ruiqi Feng</dc:creator>
  <cp:lastModifiedBy>Ruiqi Feng</cp:lastModifiedBy>
  <cp:revision>52</cp:revision>
  <dcterms:created xsi:type="dcterms:W3CDTF">2023-03-10T21:14:53Z</dcterms:created>
  <dcterms:modified xsi:type="dcterms:W3CDTF">2023-03-10T22:45:51Z</dcterms:modified>
</cp:coreProperties>
</file>