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4774-EAF3-A558-3FDF-49B792EDD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9E5AEB-E2F3-DD40-FA13-2A50D3C9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74FE1-D133-10E9-401D-DDBDFD67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EC185-C189-AED1-B136-AA02EB99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A799-801B-0337-A73D-1C6292C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1996-5799-DF9D-205E-171EBF4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9CBDB-6609-CF32-2341-5D874D18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88559-3418-23A3-FF59-EC8077E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6984A-FA83-90F3-7E20-BA09E67A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6A650-7CAB-D717-911C-8F215EEC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7EC3A-EE0F-B789-E268-ED6B02CF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AB69D-42DF-916C-F2D4-79706FAB0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B2DE9-6A11-0DB7-6F19-C9DDBACE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292FB-255C-EAB0-5112-8BCD753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7D18-CDFB-53B0-BE53-66BF6907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6B639-47F1-7E80-0EC2-3CA96FB2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8CCB6-1823-8064-8C64-A6EC3FFD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764C8-CFFE-4CF5-BBF3-B94ED06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31B07-3328-D70C-BC8F-6121B450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A1B9F-B8F3-8FF5-7CBF-5B291E36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7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085B-70D0-8222-2BCA-D6C55BFD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83B9-9955-EEB8-08B4-E607CAAE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A88D0-074E-CE49-5B3E-C72BD68E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D1AD5-90E3-1EC7-8845-856C376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C0A47-3F42-3551-C77A-78CAB26F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54A4-CF29-813B-597C-A70D83F3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ACA1A-B736-15DD-77F6-3F2E5FF6A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9CE20-1CEB-1EC3-4FC7-4EC99A5E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C15B4-3A04-5139-B8D7-7AA334A3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E565E-F85F-7909-9152-C945E8E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94F28-2A99-749C-2164-30F24191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8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5B2B-5C9A-DAB4-566D-F23ED2E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01BB7-142B-4526-D626-B341EE0D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F299C-9C18-634C-01B3-50790CE2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BD280-D117-5A3F-5621-45CA8A036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3ACC3F-4C99-714F-9FF9-05CC7EA3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8B30BB-F1F9-15E1-B150-937236C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15C80-A6D3-2CD4-4369-FFA5843D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EC5BF-71F4-0A86-5512-B56DF8AC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AB65E-06BC-E8CD-8783-D81D378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24993-AE3A-A4B6-54B3-38B4AC1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1AEDC-C03B-696A-A52C-9CC60EC5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701D0-C1C8-A56E-399A-74F83077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2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62BF42-427D-AD85-56B2-272B05C8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AA18D-7F25-FAF0-A30B-E9E519D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ADE6D-B3B1-D58A-4CF2-3DDE757A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3B37E-BFF4-F3CC-B6A6-30BDCB4F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2D958-5D75-ED05-EADB-E814A8E3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38910-8DDC-EF06-35CF-7F3B0E7E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CF6D2-248F-60DB-2F12-078AA82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46306-93AB-8518-A6A9-AFE4AE9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9C5EF-A539-F30F-203E-DAB70910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D0E3-A11A-F622-64E4-15600222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FBD04-45F9-A221-D4FC-5BB10A64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AF42D-8B65-7468-8FF6-D4E20BE1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E90D-B2D5-CFC4-2922-91416AD4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DB441-C39A-843E-1EAC-3BC84AAA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7FD88-95A1-733B-45B1-FD150717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5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BEB6D-6A61-343D-E55A-82502FE8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D05E1-B114-502A-7F76-3D69A9F3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83F63-7025-00D0-B3C5-09A070E8F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A5AA-A209-4EBC-ADD6-A5B0DA57EAC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8123-A243-2791-AB12-325D4ADA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8B683-8264-FCB8-3453-6AAC3779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0C43-5CC2-42A6-B41A-80CA6E91B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2DB2-23AB-5616-14F3-90AB41B4C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59C33E-6D0E-BEBD-2AE3-5872F9C0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916EEE-2F81-C21C-3F62-7E7FB75E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604443"/>
            <a:ext cx="4458322" cy="56491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1A0B08-745E-8543-1D38-0668D8E7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604443"/>
            <a:ext cx="4458322" cy="564911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5571D3E-74E3-422C-AACA-C48F699D1E1F}"/>
              </a:ext>
            </a:extLst>
          </p:cNvPr>
          <p:cNvGrpSpPr/>
          <p:nvPr/>
        </p:nvGrpSpPr>
        <p:grpSpPr>
          <a:xfrm>
            <a:off x="753681" y="1033127"/>
            <a:ext cx="4267796" cy="5220429"/>
            <a:chOff x="753681" y="1033127"/>
            <a:chExt cx="4267796" cy="522042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7DD13D-CB79-76E9-1BE1-C717DB587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81" y="1033127"/>
              <a:ext cx="4267796" cy="5220429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6183CE-00BC-76AD-0F40-1E6390D50F9F}"/>
                </a:ext>
              </a:extLst>
            </p:cNvPr>
            <p:cNvSpPr/>
            <p:nvPr/>
          </p:nvSpPr>
          <p:spPr>
            <a:xfrm>
              <a:off x="994610" y="4186989"/>
              <a:ext cx="2406317" cy="3189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E0DF31-9792-CEA7-D76C-F3DA5D4DBE16}"/>
              </a:ext>
            </a:extLst>
          </p:cNvPr>
          <p:cNvGrpSpPr/>
          <p:nvPr/>
        </p:nvGrpSpPr>
        <p:grpSpPr>
          <a:xfrm>
            <a:off x="5670883" y="3065430"/>
            <a:ext cx="2819038" cy="1657581"/>
            <a:chOff x="5670883" y="3065430"/>
            <a:chExt cx="2819038" cy="165758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A503AD2-214A-4FD1-CD9C-A7F24E68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128" y="3065430"/>
              <a:ext cx="2638793" cy="1657581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23CB861-FB27-2F23-6149-7ACDE1E4F5B2}"/>
                </a:ext>
              </a:extLst>
            </p:cNvPr>
            <p:cNvSpPr/>
            <p:nvPr/>
          </p:nvSpPr>
          <p:spPr>
            <a:xfrm>
              <a:off x="5670883" y="3237039"/>
              <a:ext cx="2406317" cy="3189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DA35306-D150-257E-B145-21EA6640A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54" y="3909414"/>
            <a:ext cx="4182059" cy="5620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E2AFD3-8F20-3C68-E531-F86515504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728" y="3140522"/>
            <a:ext cx="5887272" cy="167663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217B90-9272-B870-0AB1-2DB229360B73}"/>
              </a:ext>
            </a:extLst>
          </p:cNvPr>
          <p:cNvGrpSpPr/>
          <p:nvPr/>
        </p:nvGrpSpPr>
        <p:grpSpPr>
          <a:xfrm>
            <a:off x="1603140" y="4160957"/>
            <a:ext cx="8651607" cy="1124107"/>
            <a:chOff x="1603140" y="4160957"/>
            <a:chExt cx="8651607" cy="112410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5AC9EAC-38A2-90C3-8C02-90B43D966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1128" y="4658210"/>
              <a:ext cx="4403619" cy="5020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B886294-D795-27EF-E8EE-FB1293F9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3140" y="4160957"/>
              <a:ext cx="4067743" cy="1124107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6E1B14A-C71B-E1AF-5FFD-DC68E7019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531" y="1509444"/>
            <a:ext cx="578248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1</cp:revision>
  <dcterms:created xsi:type="dcterms:W3CDTF">2023-01-03T14:05:38Z</dcterms:created>
  <dcterms:modified xsi:type="dcterms:W3CDTF">2023-01-03T14:23:34Z</dcterms:modified>
</cp:coreProperties>
</file>