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5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92C"/>
    <a:srgbClr val="0B74B8"/>
    <a:srgbClr val="E54D26"/>
    <a:srgbClr val="2EAADE"/>
    <a:srgbClr val="FFD93A"/>
    <a:srgbClr val="F1652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9DF94-0E6D-4BAD-9928-EA648592CB2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1924C-C06A-4044-B749-46710E1D3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6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1924C-C06A-4044-B749-46710E1D3D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1924C-C06A-4044-B749-46710E1D3D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1924C-C06A-4044-B749-46710E1D3D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1924C-C06A-4044-B749-46710E1D3D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1924C-C06A-4044-B749-46710E1D3D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7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1924C-C06A-4044-B749-46710E1D3D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4294A-9903-45DF-9F37-ACBBE0DE6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5752B2-3964-481C-8EDE-48AC326BA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7ADB3-2F25-43F5-90E9-F9981D17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90CF3-40B4-42C9-9D2A-B4FC4C85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8B0A4-0FFD-47B3-AFA1-53A01503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7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98827-36B2-48EA-81DF-D52782D5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C7580-07E5-47B1-B8A7-E4AE4FE3B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B49E7-C5CF-4127-982B-D284F130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D9405-DB33-4DD8-9BAD-F0BDE599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4880E-9BE4-4928-8C15-82958610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F50CEB-3708-4A6B-8DFE-F1DF1B9D6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69A2FC-89E0-44C2-833C-6EE377129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C141E-688B-4B0D-865F-8573995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391E5-A70B-487C-A297-B40B2971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31177-8C91-4201-AC6E-D181639D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1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78F05-EC58-470D-995D-E8627E91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9561F-A19E-4CF1-B54B-9171B94A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5DA2E-54D1-4300-914A-37F10D4E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FCEA0-0E07-4C9C-8B22-23FD2FB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05912-802A-42E8-8396-F41B0FEB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7EED0-35FE-46A8-AF95-691F404D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0BAC3-3882-4490-9C3D-730AFA8F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2ED62-5F6B-4D14-BEB3-C90C2315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93699-1B35-4718-8A53-05E2630C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78DD5-ECA1-41D4-8807-745D118C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F7C04-B35A-4C85-BCD4-55557AB0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031D6-8F2C-4D65-BE75-9541D3319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35F6F-9AC0-4E1C-A83E-617AE9D73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36A37-F3C2-49EA-A360-B1B28D48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65D81-8F4A-4DCD-B8B8-437B01EE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285A9-56BA-438E-A163-C8BCEF1D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8FF42-FFF1-4EAE-BA19-F2EF6E8D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7CAC04-7355-47E8-AE00-E031F531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97A6F4-D0E4-4B97-90ED-A96C7EFB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D41304-4F7C-4261-8427-61E345395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980960-99F8-4BD8-9E58-92B4E4D50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5243C4-7928-4CA5-9A20-7CCFE792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12129-F837-4E3D-A2EA-626EED8F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9C0D30-CE36-4AD2-B4D1-8BC195FC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5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B3052-C151-4684-8119-EAA99725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26B15A-FE8E-4D42-9073-5DF48BD6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A9AE6B-A315-484B-9558-2B5B3DED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BE50FF-7829-4241-AE28-D3E0F27E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5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8EFFD3-5B88-4658-81BD-DB8F6061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B4F7C-EA1D-4481-A733-6B000869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E3FDD-4DEC-40E5-9DA8-365CF0D9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32808-50AC-4933-9F8A-FBC11392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0DDB6-96D9-4976-8895-4B68C8AF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7C54A-BF60-4A77-AA3E-B5AAD406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450DB-AAA5-4DBF-B48F-01C77163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A6505-98A1-429A-8419-3F948794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67F6F-E650-4418-A294-78AC9188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1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5FFB1-329B-43F5-A4F2-E90BAF3C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4587B3-231C-4735-809B-9FBAD005B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BBF06-9F1B-46DB-A273-79DA039E3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460F7-28F2-4FB3-9B83-78C7628B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BB5B0-E100-4827-B7F2-D55D5663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7D789-DB89-4B6E-963A-9D62A8A6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8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385D49-934B-4D71-A94E-5A0BF797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6F3B0-4A21-41AA-80C2-C5F20AF0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136D4-3CCD-4D9C-9B18-DCED08462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7FC9-7588-4F42-B21A-345CE08E0AA8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C06B6-7B33-4EDF-82CE-69CED6629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7E2B8-75DB-4188-BFF5-730540560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F35A-3A0D-4B21-A928-BE6FB430B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6EDF6-9653-4F9A-8C35-1DDD6C869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219" y="1122363"/>
            <a:ext cx="9685537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Y86 SEQ Simulator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3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4C2ACB-E35F-43B8-931C-213AE3ABF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987" y="3255809"/>
            <a:ext cx="9144000" cy="1655762"/>
          </a:xfrm>
        </p:spPr>
        <p:txBody>
          <a:bodyPr/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Ricci Feng &amp;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Bingbin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6B6B02-263F-4484-8BFD-768CBB894C3D}"/>
              </a:ext>
            </a:extLst>
          </p:cNvPr>
          <p:cNvCxnSpPr/>
          <p:nvPr/>
        </p:nvCxnSpPr>
        <p:spPr>
          <a:xfrm>
            <a:off x="698779" y="876888"/>
            <a:ext cx="10584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58FBD-9DB4-4BE9-8D89-740E59C47AE1}"/>
              </a:ext>
            </a:extLst>
          </p:cNvPr>
          <p:cNvSpPr txBox="1"/>
          <p:nvPr/>
        </p:nvSpPr>
        <p:spPr>
          <a:xfrm>
            <a:off x="698779" y="213065"/>
            <a:ext cx="600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一、实机演示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0F195F-F8FF-4417-95C1-9C1CF8ABB6FD}"/>
              </a:ext>
            </a:extLst>
          </p:cNvPr>
          <p:cNvSpPr txBox="1"/>
          <p:nvPr/>
        </p:nvSpPr>
        <p:spPr>
          <a:xfrm>
            <a:off x="698779" y="1401627"/>
            <a:ext cx="38554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实现功能：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单指令运行 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单阶段运行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重置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回退一条指令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特殊功能：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运行高亮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栈帧高亮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代码段高亮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A65370-CBD6-37F6-45B1-CB39A5BD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70" y="1401627"/>
            <a:ext cx="8845922" cy="418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0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6B6B02-263F-4484-8BFD-768CBB894C3D}"/>
              </a:ext>
            </a:extLst>
          </p:cNvPr>
          <p:cNvCxnSpPr/>
          <p:nvPr/>
        </p:nvCxnSpPr>
        <p:spPr>
          <a:xfrm>
            <a:off x="698779" y="876888"/>
            <a:ext cx="10584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58FBD-9DB4-4BE9-8D89-740E59C47AE1}"/>
              </a:ext>
            </a:extLst>
          </p:cNvPr>
          <p:cNvSpPr txBox="1"/>
          <p:nvPr/>
        </p:nvSpPr>
        <p:spPr>
          <a:xfrm>
            <a:off x="698779" y="213065"/>
            <a:ext cx="600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二、前后端分离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DA2F3F-BBE2-4404-F873-D67395A15E3E}"/>
              </a:ext>
            </a:extLst>
          </p:cNvPr>
          <p:cNvSpPr txBox="1"/>
          <p:nvPr/>
        </p:nvSpPr>
        <p:spPr>
          <a:xfrm>
            <a:off x="698779" y="1452717"/>
            <a:ext cx="61861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要实现什么？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前端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：接收文件，传给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后端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Request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后端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：处理数据，返回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前端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Response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E94FA3B-894C-3F76-11F0-01E5F0E7DFEA}"/>
              </a:ext>
            </a:extLst>
          </p:cNvPr>
          <p:cNvSpPr/>
          <p:nvPr/>
        </p:nvSpPr>
        <p:spPr>
          <a:xfrm>
            <a:off x="10092103" y="3205651"/>
            <a:ext cx="1335741" cy="6126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84FD30D-13DF-40B2-025A-50C33B77D133}"/>
              </a:ext>
            </a:extLst>
          </p:cNvPr>
          <p:cNvSpPr/>
          <p:nvPr/>
        </p:nvSpPr>
        <p:spPr>
          <a:xfrm>
            <a:off x="7620004" y="3205651"/>
            <a:ext cx="1335741" cy="6126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0937C21-34E2-EB6A-4ECF-845B0FB79946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5400000" flipH="1" flipV="1">
            <a:off x="9523924" y="1969602"/>
            <a:ext cx="12700" cy="2472099"/>
          </a:xfrm>
          <a:prstGeom prst="curvedConnector3">
            <a:avLst>
              <a:gd name="adj1" fmla="val 5047055"/>
            </a:avLst>
          </a:prstGeom>
          <a:ln w="28575" cap="rnd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C545EC7C-E459-70DD-152A-A5E8E5087783}"/>
              </a:ext>
            </a:extLst>
          </p:cNvPr>
          <p:cNvCxnSpPr>
            <a:cxnSpLocks/>
          </p:cNvCxnSpPr>
          <p:nvPr/>
        </p:nvCxnSpPr>
        <p:spPr>
          <a:xfrm rot="5400000">
            <a:off x="9517574" y="2594919"/>
            <a:ext cx="12700" cy="2472099"/>
          </a:xfrm>
          <a:prstGeom prst="curvedConnector3">
            <a:avLst>
              <a:gd name="adj1" fmla="val 5047055"/>
            </a:avLst>
          </a:prstGeom>
          <a:ln w="28575"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A655B8-E095-51A1-4FF0-1855F0ADD9B7}"/>
              </a:ext>
            </a:extLst>
          </p:cNvPr>
          <p:cNvSpPr txBox="1"/>
          <p:nvPr/>
        </p:nvSpPr>
        <p:spPr>
          <a:xfrm>
            <a:off x="8955745" y="2174486"/>
            <a:ext cx="1211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文件信号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2079A4-106F-6803-DD91-5F3D51D8BB07}"/>
              </a:ext>
            </a:extLst>
          </p:cNvPr>
          <p:cNvSpPr txBox="1"/>
          <p:nvPr/>
        </p:nvSpPr>
        <p:spPr>
          <a:xfrm>
            <a:off x="8955745" y="4508938"/>
            <a:ext cx="1211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数据响应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C45FA3-744F-4E5F-5283-C5D96856FA4E}"/>
              </a:ext>
            </a:extLst>
          </p:cNvPr>
          <p:cNvSpPr txBox="1"/>
          <p:nvPr/>
        </p:nvSpPr>
        <p:spPr>
          <a:xfrm>
            <a:off x="698779" y="3212002"/>
            <a:ext cx="68539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需求：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前端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：完成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request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的发送和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response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的接收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后端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：给前端提供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2F5D55-C3B9-0E3D-B52B-4711CDB448CE}"/>
              </a:ext>
            </a:extLst>
          </p:cNvPr>
          <p:cNvSpPr txBox="1"/>
          <p:nvPr/>
        </p:nvSpPr>
        <p:spPr>
          <a:xfrm>
            <a:off x="698779" y="4909048"/>
            <a:ext cx="618611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辅助工具：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Ajax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python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Flask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69357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6B6B02-263F-4484-8BFD-768CBB894C3D}"/>
              </a:ext>
            </a:extLst>
          </p:cNvPr>
          <p:cNvCxnSpPr/>
          <p:nvPr/>
        </p:nvCxnSpPr>
        <p:spPr>
          <a:xfrm>
            <a:off x="698779" y="876888"/>
            <a:ext cx="10584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58FBD-9DB4-4BE9-8D89-740E59C47AE1}"/>
              </a:ext>
            </a:extLst>
          </p:cNvPr>
          <p:cNvSpPr txBox="1"/>
          <p:nvPr/>
        </p:nvSpPr>
        <p:spPr>
          <a:xfrm>
            <a:off x="698779" y="213065"/>
            <a:ext cx="600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二、前后端分离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363893-FA12-548A-37C7-9916C0F52DB5}"/>
              </a:ext>
            </a:extLst>
          </p:cNvPr>
          <p:cNvSpPr txBox="1"/>
          <p:nvPr/>
        </p:nvSpPr>
        <p:spPr>
          <a:xfrm>
            <a:off x="698779" y="1103956"/>
            <a:ext cx="57737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Ajax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synchronous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avascript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nd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ML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（异步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JavaScript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XML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92B2E3C-F0AC-92C3-8796-5E8B55EAA83F}"/>
              </a:ext>
            </a:extLst>
          </p:cNvPr>
          <p:cNvSpPr/>
          <p:nvPr/>
        </p:nvSpPr>
        <p:spPr>
          <a:xfrm>
            <a:off x="6837914" y="3413152"/>
            <a:ext cx="2996368" cy="124555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接收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请求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，处理数据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响应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，返回数据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BA6BC9-B82E-71D4-8253-D8DF136EDF5D}"/>
              </a:ext>
            </a:extLst>
          </p:cNvPr>
          <p:cNvSpPr/>
          <p:nvPr/>
        </p:nvSpPr>
        <p:spPr>
          <a:xfrm>
            <a:off x="2855358" y="2760431"/>
            <a:ext cx="2996368" cy="10827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发生某种事件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请求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747DCA3-3A7F-E80D-B36D-2F2BF70EAB07}"/>
              </a:ext>
            </a:extLst>
          </p:cNvPr>
          <p:cNvSpPr/>
          <p:nvPr/>
        </p:nvSpPr>
        <p:spPr>
          <a:xfrm>
            <a:off x="2855358" y="4288756"/>
            <a:ext cx="2996368" cy="1111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接收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响应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，处理数据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更新页面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6CF9F9-D413-EC69-86FE-211D6523D343}"/>
              </a:ext>
            </a:extLst>
          </p:cNvPr>
          <p:cNvSpPr/>
          <p:nvPr/>
        </p:nvSpPr>
        <p:spPr>
          <a:xfrm>
            <a:off x="2599765" y="2566576"/>
            <a:ext cx="3496235" cy="319773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7C14BE-7AF9-99B2-1704-D7F9F7826D3A}"/>
              </a:ext>
            </a:extLst>
          </p:cNvPr>
          <p:cNvSpPr txBox="1"/>
          <p:nvPr/>
        </p:nvSpPr>
        <p:spPr>
          <a:xfrm>
            <a:off x="3787689" y="5981112"/>
            <a:ext cx="126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浏览器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1B843-8DD2-D4E5-D8EF-6EDC5B06F41D}"/>
              </a:ext>
            </a:extLst>
          </p:cNvPr>
          <p:cNvSpPr txBox="1"/>
          <p:nvPr/>
        </p:nvSpPr>
        <p:spPr>
          <a:xfrm>
            <a:off x="7884559" y="5136029"/>
            <a:ext cx="126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服务器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C705AE-7A0A-7DE9-44D1-9304EAD307B5}"/>
              </a:ext>
            </a:extLst>
          </p:cNvPr>
          <p:cNvSpPr/>
          <p:nvPr/>
        </p:nvSpPr>
        <p:spPr>
          <a:xfrm>
            <a:off x="6702641" y="3227295"/>
            <a:ext cx="3301971" cy="170329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0898E41-9B6C-3C35-B94E-B30FC26B3737}"/>
              </a:ext>
            </a:extLst>
          </p:cNvPr>
          <p:cNvSpPr/>
          <p:nvPr/>
        </p:nvSpPr>
        <p:spPr>
          <a:xfrm rot="1469937">
            <a:off x="5973863" y="3166738"/>
            <a:ext cx="850915" cy="448231"/>
          </a:xfrm>
          <a:prstGeom prst="rightArrow">
            <a:avLst>
              <a:gd name="adj1" fmla="val 37422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9C2DFBF-C177-0C42-879C-E0A307F6A731}"/>
              </a:ext>
            </a:extLst>
          </p:cNvPr>
          <p:cNvSpPr/>
          <p:nvPr/>
        </p:nvSpPr>
        <p:spPr>
          <a:xfrm rot="9214312">
            <a:off x="5932368" y="4428828"/>
            <a:ext cx="850915" cy="448231"/>
          </a:xfrm>
          <a:prstGeom prst="rightArrow">
            <a:avLst>
              <a:gd name="adj1" fmla="val 37422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90151B2-DE9C-8A1B-3717-962FD2D13F3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816355" y="3301810"/>
            <a:ext cx="1039003" cy="531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9199B83-0B0B-2685-B2AB-566E0D8D846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816355" y="4304016"/>
            <a:ext cx="1039003" cy="540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3BA6248-2FC2-15A4-0110-546CDC15211C}"/>
              </a:ext>
            </a:extLst>
          </p:cNvPr>
          <p:cNvSpPr txBox="1"/>
          <p:nvPr/>
        </p:nvSpPr>
        <p:spPr>
          <a:xfrm>
            <a:off x="684478" y="3842351"/>
            <a:ext cx="126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“异步”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6B6B02-263F-4484-8BFD-768CBB894C3D}"/>
              </a:ext>
            </a:extLst>
          </p:cNvPr>
          <p:cNvCxnSpPr/>
          <p:nvPr/>
        </p:nvCxnSpPr>
        <p:spPr>
          <a:xfrm>
            <a:off x="698779" y="876888"/>
            <a:ext cx="10584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58FBD-9DB4-4BE9-8D89-740E59C47AE1}"/>
              </a:ext>
            </a:extLst>
          </p:cNvPr>
          <p:cNvSpPr txBox="1"/>
          <p:nvPr/>
        </p:nvSpPr>
        <p:spPr>
          <a:xfrm>
            <a:off x="698779" y="213065"/>
            <a:ext cx="600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二、前后端分离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363893-FA12-548A-37C7-9916C0F52DB5}"/>
              </a:ext>
            </a:extLst>
          </p:cNvPr>
          <p:cNvSpPr txBox="1"/>
          <p:nvPr/>
        </p:nvSpPr>
        <p:spPr>
          <a:xfrm>
            <a:off x="698778" y="1212359"/>
            <a:ext cx="57737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Flask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搭建本地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服务器</a:t>
            </a:r>
            <a:endParaRPr lang="en-US" altLang="zh-CN" sz="2400" dirty="0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根据不同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URL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，调用对应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视图函数</a:t>
            </a:r>
          </a:p>
        </p:txBody>
      </p:sp>
      <p:pic>
        <p:nvPicPr>
          <p:cNvPr id="11" name="Picture 2" descr="Flask">
            <a:extLst>
              <a:ext uri="{FF2B5EF4-FFF2-40B4-BE49-F238E27FC236}">
                <a16:creationId xmlns:a16="http://schemas.microsoft.com/office/drawing/2014/main" id="{598401BE-DD55-2A09-AC6D-2938AF76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342" y="1032007"/>
            <a:ext cx="2034987" cy="20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C9FDF9-02A1-D787-8134-406B3C5614E8}"/>
              </a:ext>
            </a:extLst>
          </p:cNvPr>
          <p:cNvSpPr txBox="1"/>
          <p:nvPr/>
        </p:nvSpPr>
        <p:spPr>
          <a:xfrm>
            <a:off x="2195650" y="5382456"/>
            <a:ext cx="1389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index.js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CDDC2B-8C57-0BB2-F3E9-A0B2C90DD533}"/>
              </a:ext>
            </a:extLst>
          </p:cNvPr>
          <p:cNvSpPr txBox="1"/>
          <p:nvPr/>
        </p:nvSpPr>
        <p:spPr>
          <a:xfrm>
            <a:off x="7628260" y="5382456"/>
            <a:ext cx="1389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setup.py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4858E9C-834F-B96A-0E50-6C171A715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39" y="3052479"/>
            <a:ext cx="3660618" cy="226823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5CD08B9-93AE-0D33-0E8C-C732E6900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354" y="3081341"/>
            <a:ext cx="5419810" cy="14148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A05E81E-E509-2120-83DE-9B1F3283D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284" y="4651299"/>
            <a:ext cx="6333094" cy="30692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24683E2-131C-7FB1-9F15-C66C89B7CD0E}"/>
              </a:ext>
            </a:extLst>
          </p:cNvPr>
          <p:cNvSpPr/>
          <p:nvPr/>
        </p:nvSpPr>
        <p:spPr>
          <a:xfrm>
            <a:off x="5613353" y="3140785"/>
            <a:ext cx="2194905" cy="24716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57A995-0905-4D3C-D794-FD3249C3ED7B}"/>
              </a:ext>
            </a:extLst>
          </p:cNvPr>
          <p:cNvSpPr/>
          <p:nvPr/>
        </p:nvSpPr>
        <p:spPr>
          <a:xfrm flipV="1">
            <a:off x="1906035" y="3517332"/>
            <a:ext cx="1470212" cy="2209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7F9EC8-ECE1-E9DD-DEDB-D215CBBB6A76}"/>
              </a:ext>
            </a:extLst>
          </p:cNvPr>
          <p:cNvSpPr/>
          <p:nvPr/>
        </p:nvSpPr>
        <p:spPr>
          <a:xfrm>
            <a:off x="6039043" y="3820646"/>
            <a:ext cx="3484915" cy="247164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83DDE8-DF07-E9A8-B3AB-61053815D754}"/>
              </a:ext>
            </a:extLst>
          </p:cNvPr>
          <p:cNvSpPr/>
          <p:nvPr/>
        </p:nvSpPr>
        <p:spPr>
          <a:xfrm flipV="1">
            <a:off x="1906035" y="3738821"/>
            <a:ext cx="2527272" cy="238104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228EB3-F61A-AC0C-4415-ED5565592FA6}"/>
              </a:ext>
            </a:extLst>
          </p:cNvPr>
          <p:cNvSpPr/>
          <p:nvPr/>
        </p:nvSpPr>
        <p:spPr>
          <a:xfrm flipV="1">
            <a:off x="2668042" y="3976925"/>
            <a:ext cx="1470212" cy="247164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C60C678-72D3-02E1-E398-22A8A846F8AD}"/>
              </a:ext>
            </a:extLst>
          </p:cNvPr>
          <p:cNvSpPr/>
          <p:nvPr/>
        </p:nvSpPr>
        <p:spPr>
          <a:xfrm flipV="1">
            <a:off x="6083593" y="4651298"/>
            <a:ext cx="1428831" cy="26004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1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6B6B02-263F-4484-8BFD-768CBB894C3D}"/>
              </a:ext>
            </a:extLst>
          </p:cNvPr>
          <p:cNvCxnSpPr/>
          <p:nvPr/>
        </p:nvCxnSpPr>
        <p:spPr>
          <a:xfrm>
            <a:off x="698779" y="876888"/>
            <a:ext cx="10584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58FBD-9DB4-4BE9-8D89-740E59C47AE1}"/>
              </a:ext>
            </a:extLst>
          </p:cNvPr>
          <p:cNvSpPr txBox="1"/>
          <p:nvPr/>
        </p:nvSpPr>
        <p:spPr>
          <a:xfrm>
            <a:off x="698779" y="213065"/>
            <a:ext cx="600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三、后端实现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DA2F3F-BBE2-4404-F873-D67395A15E3E}"/>
              </a:ext>
            </a:extLst>
          </p:cNvPr>
          <p:cNvSpPr txBox="1"/>
          <p:nvPr/>
        </p:nvSpPr>
        <p:spPr>
          <a:xfrm>
            <a:off x="698779" y="1452717"/>
            <a:ext cx="618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方法：</a:t>
            </a:r>
            <a:r>
              <a:rPr lang="en-US" altLang="zh-CN" sz="2400" dirty="0">
                <a:solidFill>
                  <a:srgbClr val="E54D2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HTML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+ </a:t>
            </a:r>
            <a:r>
              <a:rPr lang="en-US" altLang="zh-CN" sz="2400" dirty="0">
                <a:solidFill>
                  <a:srgbClr val="0B74B8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CSS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+ </a:t>
            </a:r>
            <a:r>
              <a:rPr lang="en-US" altLang="zh-CN" sz="2400" dirty="0">
                <a:solidFill>
                  <a:srgbClr val="DAB92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JS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三件套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C45FA3-744F-4E5F-5283-C5D96856FA4E}"/>
              </a:ext>
            </a:extLst>
          </p:cNvPr>
          <p:cNvSpPr txBox="1"/>
          <p:nvPr/>
        </p:nvSpPr>
        <p:spPr>
          <a:xfrm>
            <a:off x="698779" y="2231736"/>
            <a:ext cx="714533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具体流程：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表单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onchange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/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按钮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onclick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触发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事件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传递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保存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在服务器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/upload/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目录中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（或传递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文本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保存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/signal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中）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接收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形式数据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，利用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jQuery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选中对应元素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修改其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html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内容</a:t>
            </a:r>
            <a:endParaRPr lang="en-US" altLang="zh-CN" sz="2400" dirty="0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注意：运行时请保证在主目录下有 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upload </a:t>
            </a:r>
            <a:r>
              <a:rPr lang="zh-CN" altLang="en-US" sz="2400" dirty="0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文件夹！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8E5FFF-943F-2E17-E902-413890A70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00" y="1914382"/>
            <a:ext cx="1238608" cy="17611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1F77DF-DC8B-F940-D904-CA971F74F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150" y="3410989"/>
            <a:ext cx="1351809" cy="18816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638480-5BBE-1BFA-404E-D610BC272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249" y="3410989"/>
            <a:ext cx="1472740" cy="186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6B6B02-263F-4484-8BFD-768CBB894C3D}"/>
              </a:ext>
            </a:extLst>
          </p:cNvPr>
          <p:cNvCxnSpPr/>
          <p:nvPr/>
        </p:nvCxnSpPr>
        <p:spPr>
          <a:xfrm>
            <a:off x="698779" y="876888"/>
            <a:ext cx="10584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58FBD-9DB4-4BE9-8D89-740E59C47AE1}"/>
              </a:ext>
            </a:extLst>
          </p:cNvPr>
          <p:cNvSpPr txBox="1"/>
          <p:nvPr/>
        </p:nvSpPr>
        <p:spPr>
          <a:xfrm>
            <a:off x="698779" y="213065"/>
            <a:ext cx="600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三、后端实现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2ED26F-B985-1B6B-85D9-C5C4B3B73E53}"/>
              </a:ext>
            </a:extLst>
          </p:cNvPr>
          <p:cNvSpPr txBox="1"/>
          <p:nvPr/>
        </p:nvSpPr>
        <p:spPr>
          <a:xfrm>
            <a:off x="994613" y="1798962"/>
            <a:ext cx="51013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特殊处理（高亮）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选中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特定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id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的表格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遍历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表格每一行 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&lt;tr&gt;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根据需要将某些行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标为特定的类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class=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Arial" panose="020B0604020202020204" pitchFamily="34" charset="0"/>
              </a:rPr>
              <a:t>changed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修改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该类的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css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样式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917B35-4526-13F8-4956-5914D2137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37" y="1428576"/>
            <a:ext cx="3322608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" id="{C077DD42-F04C-4DC1-BD25-E16AEFE7F4E7}" vid="{536A3179-7263-4EC2-ACD2-36F6EDE635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297</TotalTime>
  <Words>309</Words>
  <Application>Microsoft Office PowerPoint</Application>
  <PresentationFormat>宽屏</PresentationFormat>
  <Paragraphs>66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Microsoft Yahei</vt:lpstr>
      <vt:lpstr>Arial</vt:lpstr>
      <vt:lpstr>Consolas</vt:lpstr>
      <vt:lpstr>Office 主题​​</vt:lpstr>
      <vt:lpstr>Y86 SEQ Simulator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Y86 SEQ Simulator </dc:title>
  <dc:creator>励 兵斌</dc:creator>
  <cp:lastModifiedBy>励 兵斌</cp:lastModifiedBy>
  <cp:revision>64</cp:revision>
  <dcterms:created xsi:type="dcterms:W3CDTF">2022-12-21T11:29:02Z</dcterms:created>
  <dcterms:modified xsi:type="dcterms:W3CDTF">2022-12-21T16:30:24Z</dcterms:modified>
</cp:coreProperties>
</file>