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64" r:id="rId5"/>
    <p:sldId id="269" r:id="rId6"/>
    <p:sldId id="259" r:id="rId7"/>
    <p:sldId id="267" r:id="rId8"/>
    <p:sldId id="268" r:id="rId9"/>
    <p:sldId id="260" r:id="rId10"/>
    <p:sldId id="261" r:id="rId11"/>
    <p:sldId id="27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DE20-54C2-44CC-946D-369E061A0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E0685-CCAA-4C1C-BDC5-2F9201832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98A61-8D71-4437-9266-26084027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65FB-6672-4FE3-A004-0AE87757A0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E840-38A4-4FF6-82B4-E55281DB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DA65C-29BF-4BB6-B610-74B7741F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632C-3D31-4970-8243-76A6B42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8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5B76-6A37-4089-98AE-9B170DA8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38C3E-AD1C-4516-89FA-765501C21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D6DA7-BFD7-483D-B608-38B6F7EF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65FB-6672-4FE3-A004-0AE87757A0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38C37-C4D5-441D-B080-4A0B523B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A6633-96F3-4D36-A94A-F9100E4A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632C-3D31-4970-8243-76A6B42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5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0DE9F-5F79-4A95-8146-39508134C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3AC46-B8E5-4400-BCE4-FE76280E3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E622-CE4E-41AC-AE9A-030A2E62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65FB-6672-4FE3-A004-0AE87757A0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DF897-14AD-42AB-AA1A-A7C22699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DDAD-B0DE-493A-A04B-4B3BA4E9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632C-3D31-4970-8243-76A6B42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4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C5AA-857D-4123-B254-814EC765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84B47-3188-409E-8603-DE551FD2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6D16-7F82-4C2E-BE5E-A76F1023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65FB-6672-4FE3-A004-0AE87757A0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C0760-1337-433A-A414-71E29915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B7C8-9ED9-4C27-9591-C143CA86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632C-3D31-4970-8243-76A6B42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6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93EB-912A-4123-BCCC-20118C70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5385D-6804-43A4-862B-F761C7066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4A1DE-45AE-44EA-9ED3-8951094D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65FB-6672-4FE3-A004-0AE87757A0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D0585-3099-4FD9-BDD2-5AC85468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DB46B-D2B0-4DA8-8F3D-0EC95406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632C-3D31-4970-8243-76A6B42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3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F737-AB2E-4564-A775-33D8434C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4F20-6932-4FCE-BD3A-1FA25C90D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847A4-1BE6-4D62-AC2D-B00647144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328A9-F0EE-466E-8D10-A5EC4568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65FB-6672-4FE3-A004-0AE87757A0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A7A93-B3DF-44D9-BE84-195F4127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D7A7F-640F-4639-82CA-447C1616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632C-3D31-4970-8243-76A6B42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5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F730-7529-4727-BD16-8E630E3F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706C0-CE50-401B-8BB0-05C205FC2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9381F-52B7-4901-A13E-AB58BD43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97F41-A59D-4F09-95A9-250558DBC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2AEF7-E086-48CA-8D14-DB5616D28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FF7FF-02ED-47C2-8108-87508C1F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65FB-6672-4FE3-A004-0AE87757A0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AC8BC-F36E-4ED2-8309-A93B582F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09D44-DF8E-4C94-B1F2-8B47F9F6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632C-3D31-4970-8243-76A6B42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0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B0A0-6FCD-4C78-BB78-DDB44F58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12D86-0015-4D9C-8177-50D41AA4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65FB-6672-4FE3-A004-0AE87757A0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8F03F-5CC9-4FAD-B0A8-423B4754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16D42-18CD-4E54-9D24-D65448B0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632C-3D31-4970-8243-76A6B42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30A85-C2F7-4207-8A1C-E6534659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65FB-6672-4FE3-A004-0AE87757A0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6E1E3-7638-47CE-B615-225EFE3E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3A410-F450-447F-8AB1-60B81327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632C-3D31-4970-8243-76A6B42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0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AE37-D510-4B70-BBBB-194A519B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7203-2933-4A08-98FF-42C026333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97A3C-557E-4BCD-A7C1-09C28046D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905C6-7804-41E2-A578-48AE6541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65FB-6672-4FE3-A004-0AE87757A0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2EB68-4630-4821-B3DC-7F07E263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AA90-ADB4-4177-B0E5-BEC2B793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632C-3D31-4970-8243-76A6B42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0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F411-ECAE-45C8-9980-0BDFCE20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7C69A-B012-4B54-979E-919880D8C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DF27F-2655-45EB-9825-D321BA230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3DDF4-C39A-402B-ADA5-F243F75B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65FB-6672-4FE3-A004-0AE87757A0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ACC13-D33F-4F7B-8617-C863BC13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5ADA2-3D9B-404F-B48C-C0EB0500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632C-3D31-4970-8243-76A6B42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9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A1CA8-25C3-4448-BAD0-F8AD13C3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A2445-0CC6-4DB9-B84C-2643D2DB9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429E0-CCC2-453B-BF9B-77A2BF0FA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365FB-6672-4FE3-A004-0AE87757A0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EF820-E0FC-4BFB-A94C-E12817AA9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1050D-977D-4079-8F46-C3C3D8552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632C-3D31-4970-8243-76A6B42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99C5-B019-415F-8240-B05DD31AE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42487-843B-43AA-BF9F-6BB4986DC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Wenxi Huang</a:t>
            </a:r>
          </a:p>
        </p:txBody>
      </p:sp>
    </p:spTree>
    <p:extLst>
      <p:ext uri="{BB962C8B-B14F-4D97-AF65-F5344CB8AC3E}">
        <p14:creationId xmlns:p14="http://schemas.microsoft.com/office/powerpoint/2010/main" val="427421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49985D-076E-47E3-86DB-4FC8471C12F4}"/>
              </a:ext>
            </a:extLst>
          </p:cNvPr>
          <p:cNvSpPr/>
          <p:nvPr/>
        </p:nvSpPr>
        <p:spPr>
          <a:xfrm>
            <a:off x="1096161" y="748717"/>
            <a:ext cx="9999677" cy="5360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21579-DF75-429C-B145-814E98B7D4DF}"/>
              </a:ext>
            </a:extLst>
          </p:cNvPr>
          <p:cNvSpPr txBox="1"/>
          <p:nvPr/>
        </p:nvSpPr>
        <p:spPr>
          <a:xfrm>
            <a:off x="1452753" y="199582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Card Number: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E98841-5062-46B6-80A7-2C1DD7736747}"/>
              </a:ext>
            </a:extLst>
          </p:cNvPr>
          <p:cNvSpPr/>
          <p:nvPr/>
        </p:nvSpPr>
        <p:spPr>
          <a:xfrm>
            <a:off x="7509605" y="5092117"/>
            <a:ext cx="1543575" cy="864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Confirm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5DF719-F4DF-49F1-9108-9514AB226F67}"/>
              </a:ext>
            </a:extLst>
          </p:cNvPr>
          <p:cNvSpPr/>
          <p:nvPr/>
        </p:nvSpPr>
        <p:spPr>
          <a:xfrm>
            <a:off x="2772152" y="1996428"/>
            <a:ext cx="4022929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4700 0000 0000 0000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E764A4-A451-404C-A9DC-5C2FE07D5371}"/>
              </a:ext>
            </a:extLst>
          </p:cNvPr>
          <p:cNvSpPr/>
          <p:nvPr/>
        </p:nvSpPr>
        <p:spPr>
          <a:xfrm>
            <a:off x="9346793" y="5092117"/>
            <a:ext cx="1543575" cy="864066"/>
          </a:xfrm>
          <a:prstGeom prst="roundRect">
            <a:avLst/>
          </a:prstGeom>
          <a:solidFill>
            <a:srgbClr val="FFC9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Cancel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A474B-0865-46B2-AADA-7CE6367AB19C}"/>
              </a:ext>
            </a:extLst>
          </p:cNvPr>
          <p:cNvSpPr txBox="1"/>
          <p:nvPr/>
        </p:nvSpPr>
        <p:spPr>
          <a:xfrm>
            <a:off x="7034227" y="1981446"/>
            <a:ext cx="116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Card Name: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BCDCC-FC14-4F22-B0CB-50EFDB73936E}"/>
              </a:ext>
            </a:extLst>
          </p:cNvPr>
          <p:cNvSpPr/>
          <p:nvPr/>
        </p:nvSpPr>
        <p:spPr>
          <a:xfrm>
            <a:off x="8353627" y="1981446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8200A-4D88-489F-ADE2-A53B21CE7FD0}"/>
              </a:ext>
            </a:extLst>
          </p:cNvPr>
          <p:cNvSpPr txBox="1"/>
          <p:nvPr/>
        </p:nvSpPr>
        <p:spPr>
          <a:xfrm>
            <a:off x="1452752" y="2448985"/>
            <a:ext cx="1192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Expire Date: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0C121-22BC-4F79-8976-AC404E6BA9F5}"/>
              </a:ext>
            </a:extLst>
          </p:cNvPr>
          <p:cNvSpPr/>
          <p:nvPr/>
        </p:nvSpPr>
        <p:spPr>
          <a:xfrm>
            <a:off x="2772152" y="2448985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11/25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20E20C-DEE6-4AFA-9BCC-23A5E153F091}"/>
              </a:ext>
            </a:extLst>
          </p:cNvPr>
          <p:cNvSpPr txBox="1"/>
          <p:nvPr/>
        </p:nvSpPr>
        <p:spPr>
          <a:xfrm>
            <a:off x="1452753" y="1600200"/>
            <a:ext cx="3433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Confirm Payment Method Information: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A1AE4-5313-44DA-A5B3-228E3D137A25}"/>
              </a:ext>
            </a:extLst>
          </p:cNvPr>
          <p:cNvSpPr txBox="1"/>
          <p:nvPr/>
        </p:nvSpPr>
        <p:spPr>
          <a:xfrm>
            <a:off x="1452752" y="1147044"/>
            <a:ext cx="1100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Total Price: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D88DF-5D0A-43E8-B479-D835FE062E9B}"/>
              </a:ext>
            </a:extLst>
          </p:cNvPr>
          <p:cNvSpPr/>
          <p:nvPr/>
        </p:nvSpPr>
        <p:spPr>
          <a:xfrm>
            <a:off x="2772152" y="1153185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820.00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F74B87-7DD8-4122-9341-46FDB3D4E574}"/>
              </a:ext>
            </a:extLst>
          </p:cNvPr>
          <p:cNvSpPr/>
          <p:nvPr/>
        </p:nvSpPr>
        <p:spPr>
          <a:xfrm>
            <a:off x="5760560" y="5092117"/>
            <a:ext cx="1543575" cy="864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Payment Method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C43CE-1713-464D-B08C-ABA8EA217AA4}"/>
              </a:ext>
            </a:extLst>
          </p:cNvPr>
          <p:cNvSpPr txBox="1"/>
          <p:nvPr/>
        </p:nvSpPr>
        <p:spPr>
          <a:xfrm>
            <a:off x="0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44484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49985D-076E-47E3-86DB-4FC8471C12F4}"/>
              </a:ext>
            </a:extLst>
          </p:cNvPr>
          <p:cNvSpPr/>
          <p:nvPr/>
        </p:nvSpPr>
        <p:spPr>
          <a:xfrm>
            <a:off x="1096161" y="748717"/>
            <a:ext cx="9999677" cy="5360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21579-DF75-429C-B145-814E98B7D4DF}"/>
              </a:ext>
            </a:extLst>
          </p:cNvPr>
          <p:cNvSpPr txBox="1"/>
          <p:nvPr/>
        </p:nvSpPr>
        <p:spPr>
          <a:xfrm>
            <a:off x="1452753" y="199582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Card Number: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E98841-5062-46B6-80A7-2C1DD7736747}"/>
              </a:ext>
            </a:extLst>
          </p:cNvPr>
          <p:cNvSpPr/>
          <p:nvPr/>
        </p:nvSpPr>
        <p:spPr>
          <a:xfrm>
            <a:off x="7509605" y="5092117"/>
            <a:ext cx="1543575" cy="864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Confirm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5DF719-F4DF-49F1-9108-9514AB226F67}"/>
              </a:ext>
            </a:extLst>
          </p:cNvPr>
          <p:cNvSpPr/>
          <p:nvPr/>
        </p:nvSpPr>
        <p:spPr>
          <a:xfrm>
            <a:off x="2772152" y="1996428"/>
            <a:ext cx="402292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E764A4-A451-404C-A9DC-5C2FE07D5371}"/>
              </a:ext>
            </a:extLst>
          </p:cNvPr>
          <p:cNvSpPr/>
          <p:nvPr/>
        </p:nvSpPr>
        <p:spPr>
          <a:xfrm>
            <a:off x="9346793" y="5092117"/>
            <a:ext cx="1543575" cy="864066"/>
          </a:xfrm>
          <a:prstGeom prst="roundRect">
            <a:avLst/>
          </a:prstGeom>
          <a:solidFill>
            <a:srgbClr val="FFC9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Cancel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A474B-0865-46B2-AADA-7CE6367AB19C}"/>
              </a:ext>
            </a:extLst>
          </p:cNvPr>
          <p:cNvSpPr txBox="1"/>
          <p:nvPr/>
        </p:nvSpPr>
        <p:spPr>
          <a:xfrm>
            <a:off x="7034227" y="1981446"/>
            <a:ext cx="116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Card Name: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BCDCC-FC14-4F22-B0CB-50EFDB73936E}"/>
              </a:ext>
            </a:extLst>
          </p:cNvPr>
          <p:cNvSpPr/>
          <p:nvPr/>
        </p:nvSpPr>
        <p:spPr>
          <a:xfrm>
            <a:off x="8353627" y="1981446"/>
            <a:ext cx="17020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8200A-4D88-489F-ADE2-A53B21CE7FD0}"/>
              </a:ext>
            </a:extLst>
          </p:cNvPr>
          <p:cNvSpPr txBox="1"/>
          <p:nvPr/>
        </p:nvSpPr>
        <p:spPr>
          <a:xfrm>
            <a:off x="1452752" y="2448985"/>
            <a:ext cx="1192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Expire Date: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0C121-22BC-4F79-8976-AC404E6BA9F5}"/>
              </a:ext>
            </a:extLst>
          </p:cNvPr>
          <p:cNvSpPr/>
          <p:nvPr/>
        </p:nvSpPr>
        <p:spPr>
          <a:xfrm>
            <a:off x="2772152" y="2448985"/>
            <a:ext cx="17020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20E20C-DEE6-4AFA-9BCC-23A5E153F091}"/>
              </a:ext>
            </a:extLst>
          </p:cNvPr>
          <p:cNvSpPr txBox="1"/>
          <p:nvPr/>
        </p:nvSpPr>
        <p:spPr>
          <a:xfrm>
            <a:off x="1452753" y="1600200"/>
            <a:ext cx="3433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Confirm Payment Method Information: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A1AE4-5313-44DA-A5B3-228E3D137A25}"/>
              </a:ext>
            </a:extLst>
          </p:cNvPr>
          <p:cNvSpPr txBox="1"/>
          <p:nvPr/>
        </p:nvSpPr>
        <p:spPr>
          <a:xfrm>
            <a:off x="1452752" y="1147044"/>
            <a:ext cx="1100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Total Price: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D88DF-5D0A-43E8-B479-D835FE062E9B}"/>
              </a:ext>
            </a:extLst>
          </p:cNvPr>
          <p:cNvSpPr/>
          <p:nvPr/>
        </p:nvSpPr>
        <p:spPr>
          <a:xfrm>
            <a:off x="2772152" y="1153185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820.00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FAC0F1-6EC4-4A33-A9BA-F0B34F24F52F}"/>
              </a:ext>
            </a:extLst>
          </p:cNvPr>
          <p:cNvSpPr txBox="1"/>
          <p:nvPr/>
        </p:nvSpPr>
        <p:spPr>
          <a:xfrm>
            <a:off x="7034227" y="2448985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CVV: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BD7454-7578-44FD-A7FE-56F4BBDBE569}"/>
              </a:ext>
            </a:extLst>
          </p:cNvPr>
          <p:cNvSpPr/>
          <p:nvPr/>
        </p:nvSpPr>
        <p:spPr>
          <a:xfrm>
            <a:off x="8353627" y="2448985"/>
            <a:ext cx="17020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45320-CE9E-4F88-A81E-20343A5358BA}"/>
              </a:ext>
            </a:extLst>
          </p:cNvPr>
          <p:cNvSpPr txBox="1"/>
          <p:nvPr/>
        </p:nvSpPr>
        <p:spPr>
          <a:xfrm>
            <a:off x="0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574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49985D-076E-47E3-86DB-4FC8471C12F4}"/>
              </a:ext>
            </a:extLst>
          </p:cNvPr>
          <p:cNvSpPr/>
          <p:nvPr/>
        </p:nvSpPr>
        <p:spPr>
          <a:xfrm>
            <a:off x="1096161" y="748717"/>
            <a:ext cx="9999677" cy="5360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21579-DF75-429C-B145-814E98B7D4DF}"/>
              </a:ext>
            </a:extLst>
          </p:cNvPr>
          <p:cNvSpPr txBox="1"/>
          <p:nvPr/>
        </p:nvSpPr>
        <p:spPr>
          <a:xfrm>
            <a:off x="4163066" y="1853967"/>
            <a:ext cx="3554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Transaction Successful!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0277A2-0998-4A71-9429-7529965EABAF}"/>
              </a:ext>
            </a:extLst>
          </p:cNvPr>
          <p:cNvSpPr/>
          <p:nvPr/>
        </p:nvSpPr>
        <p:spPr>
          <a:xfrm>
            <a:off x="3687384" y="3625608"/>
            <a:ext cx="1543575" cy="864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Email Receipt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5EFE0D-2871-4860-9DC2-0B2034C5B0A1}"/>
              </a:ext>
            </a:extLst>
          </p:cNvPr>
          <p:cNvSpPr/>
          <p:nvPr/>
        </p:nvSpPr>
        <p:spPr>
          <a:xfrm>
            <a:off x="7438236" y="3622800"/>
            <a:ext cx="1543575" cy="864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Print Receipt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173FB-6146-48FE-B12B-D69170465269}"/>
              </a:ext>
            </a:extLst>
          </p:cNvPr>
          <p:cNvSpPr txBox="1"/>
          <p:nvPr/>
        </p:nvSpPr>
        <p:spPr>
          <a:xfrm>
            <a:off x="0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68792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49985D-076E-47E3-86DB-4FC8471C12F4}"/>
              </a:ext>
            </a:extLst>
          </p:cNvPr>
          <p:cNvSpPr/>
          <p:nvPr/>
        </p:nvSpPr>
        <p:spPr>
          <a:xfrm>
            <a:off x="1096161" y="748717"/>
            <a:ext cx="9999677" cy="5360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21579-DF75-429C-B145-814E98B7D4DF}"/>
              </a:ext>
            </a:extLst>
          </p:cNvPr>
          <p:cNvSpPr txBox="1"/>
          <p:nvPr/>
        </p:nvSpPr>
        <p:spPr>
          <a:xfrm>
            <a:off x="4163066" y="1853967"/>
            <a:ext cx="3865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Rental Car Return 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E98841-5062-46B6-80A7-2C1DD7736747}"/>
              </a:ext>
            </a:extLst>
          </p:cNvPr>
          <p:cNvSpPr/>
          <p:nvPr/>
        </p:nvSpPr>
        <p:spPr>
          <a:xfrm>
            <a:off x="5209563" y="3707934"/>
            <a:ext cx="1543575" cy="864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 Return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73A6F3-443A-4D6E-9DB5-ABED00AE9747}"/>
              </a:ext>
            </a:extLst>
          </p:cNvPr>
          <p:cNvSpPr txBox="1"/>
          <p:nvPr/>
        </p:nvSpPr>
        <p:spPr>
          <a:xfrm>
            <a:off x="0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6012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49985D-076E-47E3-86DB-4FC8471C12F4}"/>
              </a:ext>
            </a:extLst>
          </p:cNvPr>
          <p:cNvSpPr/>
          <p:nvPr/>
        </p:nvSpPr>
        <p:spPr>
          <a:xfrm>
            <a:off x="1096161" y="748717"/>
            <a:ext cx="9999677" cy="5360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21579-DF75-429C-B145-814E98B7D4DF}"/>
              </a:ext>
            </a:extLst>
          </p:cNvPr>
          <p:cNvSpPr txBox="1"/>
          <p:nvPr/>
        </p:nvSpPr>
        <p:spPr>
          <a:xfrm>
            <a:off x="1394031" y="989901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E98841-5062-46B6-80A7-2C1DD7736747}"/>
              </a:ext>
            </a:extLst>
          </p:cNvPr>
          <p:cNvSpPr/>
          <p:nvPr/>
        </p:nvSpPr>
        <p:spPr>
          <a:xfrm>
            <a:off x="1486310" y="2021747"/>
            <a:ext cx="1543575" cy="864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Submit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5DF719-F4DF-49F1-9108-9514AB226F67}"/>
              </a:ext>
            </a:extLst>
          </p:cNvPr>
          <p:cNvSpPr/>
          <p:nvPr/>
        </p:nvSpPr>
        <p:spPr>
          <a:xfrm>
            <a:off x="2165818" y="989901"/>
            <a:ext cx="385893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E764A4-A451-404C-A9DC-5C2FE07D5371}"/>
              </a:ext>
            </a:extLst>
          </p:cNvPr>
          <p:cNvSpPr/>
          <p:nvPr/>
        </p:nvSpPr>
        <p:spPr>
          <a:xfrm>
            <a:off x="3323498" y="2021747"/>
            <a:ext cx="1543575" cy="864066"/>
          </a:xfrm>
          <a:prstGeom prst="roundRect">
            <a:avLst/>
          </a:prstGeom>
          <a:solidFill>
            <a:srgbClr val="FFC9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Cancel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316B-83ED-4D99-8802-2ABC3C837F1A}"/>
              </a:ext>
            </a:extLst>
          </p:cNvPr>
          <p:cNvSpPr txBox="1"/>
          <p:nvPr/>
        </p:nvSpPr>
        <p:spPr>
          <a:xfrm>
            <a:off x="0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1933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49985D-076E-47E3-86DB-4FC8471C12F4}"/>
              </a:ext>
            </a:extLst>
          </p:cNvPr>
          <p:cNvSpPr/>
          <p:nvPr/>
        </p:nvSpPr>
        <p:spPr>
          <a:xfrm>
            <a:off x="1096161" y="748717"/>
            <a:ext cx="9999677" cy="5360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21579-DF75-429C-B145-814E98B7D4DF}"/>
              </a:ext>
            </a:extLst>
          </p:cNvPr>
          <p:cNvSpPr txBox="1"/>
          <p:nvPr/>
        </p:nvSpPr>
        <p:spPr>
          <a:xfrm>
            <a:off x="1561320" y="1207319"/>
            <a:ext cx="7947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Can’t find transaction, please return and re-enter VIN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E98841-5062-46B6-80A7-2C1DD7736747}"/>
              </a:ext>
            </a:extLst>
          </p:cNvPr>
          <p:cNvSpPr/>
          <p:nvPr/>
        </p:nvSpPr>
        <p:spPr>
          <a:xfrm>
            <a:off x="5209563" y="3707934"/>
            <a:ext cx="1543575" cy="864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06636-D2CB-44F8-8F34-5EAF1BFEEB5A}"/>
              </a:ext>
            </a:extLst>
          </p:cNvPr>
          <p:cNvSpPr txBox="1"/>
          <p:nvPr/>
        </p:nvSpPr>
        <p:spPr>
          <a:xfrm>
            <a:off x="0" y="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3a</a:t>
            </a:r>
          </a:p>
        </p:txBody>
      </p:sp>
    </p:spTree>
    <p:extLst>
      <p:ext uri="{BB962C8B-B14F-4D97-AF65-F5344CB8AC3E}">
        <p14:creationId xmlns:p14="http://schemas.microsoft.com/office/powerpoint/2010/main" val="235896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49985D-076E-47E3-86DB-4FC8471C12F4}"/>
              </a:ext>
            </a:extLst>
          </p:cNvPr>
          <p:cNvSpPr/>
          <p:nvPr/>
        </p:nvSpPr>
        <p:spPr>
          <a:xfrm>
            <a:off x="1096161" y="748717"/>
            <a:ext cx="9999677" cy="5360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21579-DF75-429C-B145-814E98B7D4DF}"/>
              </a:ext>
            </a:extLst>
          </p:cNvPr>
          <p:cNvSpPr txBox="1"/>
          <p:nvPr/>
        </p:nvSpPr>
        <p:spPr>
          <a:xfrm>
            <a:off x="1530641" y="1187936"/>
            <a:ext cx="8505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the wrong location. Your agreed Return Location 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E98841-5062-46B6-80A7-2C1DD7736747}"/>
              </a:ext>
            </a:extLst>
          </p:cNvPr>
          <p:cNvSpPr/>
          <p:nvPr/>
        </p:nvSpPr>
        <p:spPr>
          <a:xfrm>
            <a:off x="5209563" y="3707934"/>
            <a:ext cx="1543575" cy="864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83A19-3CEC-4066-8C90-E4E57EF86C3C}"/>
              </a:ext>
            </a:extLst>
          </p:cNvPr>
          <p:cNvSpPr/>
          <p:nvPr/>
        </p:nvSpPr>
        <p:spPr>
          <a:xfrm>
            <a:off x="1665508" y="1889772"/>
            <a:ext cx="4175147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3000 NE 151st St, North Miami, FL 33181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DEC17-87A6-4134-9899-203388CF4316}"/>
              </a:ext>
            </a:extLst>
          </p:cNvPr>
          <p:cNvSpPr txBox="1"/>
          <p:nvPr/>
        </p:nvSpPr>
        <p:spPr>
          <a:xfrm>
            <a:off x="0" y="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4a</a:t>
            </a:r>
          </a:p>
        </p:txBody>
      </p:sp>
    </p:spTree>
    <p:extLst>
      <p:ext uri="{BB962C8B-B14F-4D97-AF65-F5344CB8AC3E}">
        <p14:creationId xmlns:p14="http://schemas.microsoft.com/office/powerpoint/2010/main" val="374820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49985D-076E-47E3-86DB-4FC8471C12F4}"/>
              </a:ext>
            </a:extLst>
          </p:cNvPr>
          <p:cNvSpPr/>
          <p:nvPr/>
        </p:nvSpPr>
        <p:spPr>
          <a:xfrm>
            <a:off x="1096161" y="748717"/>
            <a:ext cx="9999677" cy="5360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21579-DF75-429C-B145-814E98B7D4DF}"/>
              </a:ext>
            </a:extLst>
          </p:cNvPr>
          <p:cNvSpPr txBox="1"/>
          <p:nvPr/>
        </p:nvSpPr>
        <p:spPr>
          <a:xfrm>
            <a:off x="1335308" y="125834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VIN: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E98841-5062-46B6-80A7-2C1DD7736747}"/>
              </a:ext>
            </a:extLst>
          </p:cNvPr>
          <p:cNvSpPr/>
          <p:nvPr/>
        </p:nvSpPr>
        <p:spPr>
          <a:xfrm>
            <a:off x="7509605" y="5092117"/>
            <a:ext cx="1543575" cy="864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5DF719-F4DF-49F1-9108-9514AB226F67}"/>
              </a:ext>
            </a:extLst>
          </p:cNvPr>
          <p:cNvSpPr/>
          <p:nvPr/>
        </p:nvSpPr>
        <p:spPr>
          <a:xfrm>
            <a:off x="2959631" y="1267337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1xxxabc45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E764A4-A451-404C-A9DC-5C2FE07D5371}"/>
              </a:ext>
            </a:extLst>
          </p:cNvPr>
          <p:cNvSpPr/>
          <p:nvPr/>
        </p:nvSpPr>
        <p:spPr>
          <a:xfrm>
            <a:off x="9346793" y="5092117"/>
            <a:ext cx="1543575" cy="864066"/>
          </a:xfrm>
          <a:prstGeom prst="roundRect">
            <a:avLst/>
          </a:prstGeom>
          <a:solidFill>
            <a:srgbClr val="FFC9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Cancel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A474B-0865-46B2-AADA-7CE6367AB19C}"/>
              </a:ext>
            </a:extLst>
          </p:cNvPr>
          <p:cNvSpPr txBox="1"/>
          <p:nvPr/>
        </p:nvSpPr>
        <p:spPr>
          <a:xfrm>
            <a:off x="1335308" y="1668810"/>
            <a:ext cx="1319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Make/Model: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BCDCC-FC14-4F22-B0CB-50EFDB73936E}"/>
              </a:ext>
            </a:extLst>
          </p:cNvPr>
          <p:cNvSpPr/>
          <p:nvPr/>
        </p:nvSpPr>
        <p:spPr>
          <a:xfrm>
            <a:off x="2959631" y="1677199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Honda/Accord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8200A-4D88-489F-ADE2-A53B21CE7FD0}"/>
              </a:ext>
            </a:extLst>
          </p:cNvPr>
          <p:cNvSpPr txBox="1"/>
          <p:nvPr/>
        </p:nvSpPr>
        <p:spPr>
          <a:xfrm>
            <a:off x="1335308" y="2079870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Color: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0C121-22BC-4F79-8976-AC404E6BA9F5}"/>
              </a:ext>
            </a:extLst>
          </p:cNvPr>
          <p:cNvSpPr/>
          <p:nvPr/>
        </p:nvSpPr>
        <p:spPr>
          <a:xfrm>
            <a:off x="2959631" y="2088259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20E20C-DEE6-4AFA-9BCC-23A5E153F091}"/>
              </a:ext>
            </a:extLst>
          </p:cNvPr>
          <p:cNvSpPr txBox="1"/>
          <p:nvPr/>
        </p:nvSpPr>
        <p:spPr>
          <a:xfrm>
            <a:off x="1335308" y="862720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Vehicle Information: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F1760-5C64-4E94-9C41-24216EA7F13C}"/>
              </a:ext>
            </a:extLst>
          </p:cNvPr>
          <p:cNvSpPr txBox="1"/>
          <p:nvPr/>
        </p:nvSpPr>
        <p:spPr>
          <a:xfrm>
            <a:off x="1335308" y="2490930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Miles Out: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A34A8-25AA-4914-AD15-7A5BC8989165}"/>
              </a:ext>
            </a:extLst>
          </p:cNvPr>
          <p:cNvSpPr/>
          <p:nvPr/>
        </p:nvSpPr>
        <p:spPr>
          <a:xfrm>
            <a:off x="2959631" y="2499319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12000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C67A8-AC2F-410B-BE97-E6959E5795D0}"/>
              </a:ext>
            </a:extLst>
          </p:cNvPr>
          <p:cNvSpPr txBox="1"/>
          <p:nvPr/>
        </p:nvSpPr>
        <p:spPr>
          <a:xfrm>
            <a:off x="1335308" y="2913679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Miles In: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30EAFB-4524-4EB9-8AF0-D17D6EA72CFF}"/>
              </a:ext>
            </a:extLst>
          </p:cNvPr>
          <p:cNvSpPr/>
          <p:nvPr/>
        </p:nvSpPr>
        <p:spPr>
          <a:xfrm>
            <a:off x="2959631" y="2922068"/>
            <a:ext cx="17020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FFCD40-02EB-4938-9406-9E7189333968}"/>
              </a:ext>
            </a:extLst>
          </p:cNvPr>
          <p:cNvSpPr txBox="1"/>
          <p:nvPr/>
        </p:nvSpPr>
        <p:spPr>
          <a:xfrm>
            <a:off x="1335308" y="3336120"/>
            <a:ext cx="904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Mileage: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BCBB4D-1087-4A20-8582-B6EB26DB6297}"/>
              </a:ext>
            </a:extLst>
          </p:cNvPr>
          <p:cNvSpPr/>
          <p:nvPr/>
        </p:nvSpPr>
        <p:spPr>
          <a:xfrm>
            <a:off x="2959631" y="3344509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D3FC9E-36E5-4593-B410-CF6159050FE1}"/>
              </a:ext>
            </a:extLst>
          </p:cNvPr>
          <p:cNvSpPr txBox="1"/>
          <p:nvPr/>
        </p:nvSpPr>
        <p:spPr>
          <a:xfrm>
            <a:off x="1335308" y="3750177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Fuel In: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78C8E-5251-44D6-A630-CBB6ECD5BF6C}"/>
              </a:ext>
            </a:extLst>
          </p:cNvPr>
          <p:cNvSpPr/>
          <p:nvPr/>
        </p:nvSpPr>
        <p:spPr>
          <a:xfrm>
            <a:off x="2959631" y="3758566"/>
            <a:ext cx="17020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557C03-3B33-4C41-8593-D0AE5869FA92}"/>
              </a:ext>
            </a:extLst>
          </p:cNvPr>
          <p:cNvSpPr txBox="1"/>
          <p:nvPr/>
        </p:nvSpPr>
        <p:spPr>
          <a:xfrm>
            <a:off x="1335308" y="4158548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Fuel Out: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71D8C9-96B7-4A01-B822-3A8975C986EF}"/>
              </a:ext>
            </a:extLst>
          </p:cNvPr>
          <p:cNvSpPr/>
          <p:nvPr/>
        </p:nvSpPr>
        <p:spPr>
          <a:xfrm>
            <a:off x="2959631" y="4166937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Full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4B5342-C7D7-4101-A4D7-B539E4DB12D3}"/>
              </a:ext>
            </a:extLst>
          </p:cNvPr>
          <p:cNvSpPr txBox="1"/>
          <p:nvPr/>
        </p:nvSpPr>
        <p:spPr>
          <a:xfrm>
            <a:off x="1335308" y="455626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License: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A6A25-8E31-4328-892A-4BCD74616A3E}"/>
              </a:ext>
            </a:extLst>
          </p:cNvPr>
          <p:cNvSpPr/>
          <p:nvPr/>
        </p:nvSpPr>
        <p:spPr>
          <a:xfrm>
            <a:off x="2959631" y="4564656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123ABC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63A96D-CB14-4B7F-A2C1-91D3FDC122B5}"/>
              </a:ext>
            </a:extLst>
          </p:cNvPr>
          <p:cNvSpPr txBox="1"/>
          <p:nvPr/>
        </p:nvSpPr>
        <p:spPr>
          <a:xfrm>
            <a:off x="1335308" y="4965086"/>
            <a:ext cx="665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State: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0AF3D5-345E-4A59-8612-F3FCFABB5993}"/>
              </a:ext>
            </a:extLst>
          </p:cNvPr>
          <p:cNvSpPr/>
          <p:nvPr/>
        </p:nvSpPr>
        <p:spPr>
          <a:xfrm>
            <a:off x="2959631" y="4973475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2F03E1-7332-4D4A-9107-DF92E3DDDBFE}"/>
              </a:ext>
            </a:extLst>
          </p:cNvPr>
          <p:cNvSpPr txBox="1"/>
          <p:nvPr/>
        </p:nvSpPr>
        <p:spPr>
          <a:xfrm>
            <a:off x="4725270" y="2076722"/>
            <a:ext cx="1679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Pickup Date Time: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B8AFB6-7DDF-42F7-94DB-61A2270B072B}"/>
              </a:ext>
            </a:extLst>
          </p:cNvPr>
          <p:cNvSpPr/>
          <p:nvPr/>
        </p:nvSpPr>
        <p:spPr>
          <a:xfrm>
            <a:off x="6631791" y="2083765"/>
            <a:ext cx="4178652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2/1/2020 12:00 PM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8C300B-E9DB-4CCB-9A61-5D03B6F425F6}"/>
              </a:ext>
            </a:extLst>
          </p:cNvPr>
          <p:cNvSpPr txBox="1"/>
          <p:nvPr/>
        </p:nvSpPr>
        <p:spPr>
          <a:xfrm>
            <a:off x="4725270" y="2487183"/>
            <a:ext cx="1732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Agreed Date Time: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483EB1-A78C-4275-8403-6B4E2CE47824}"/>
              </a:ext>
            </a:extLst>
          </p:cNvPr>
          <p:cNvSpPr/>
          <p:nvPr/>
        </p:nvSpPr>
        <p:spPr>
          <a:xfrm>
            <a:off x="6631791" y="2493627"/>
            <a:ext cx="4178651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2/8/2020 12:00 PM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602D30-F58B-4344-B414-EDB3D95944D4}"/>
              </a:ext>
            </a:extLst>
          </p:cNvPr>
          <p:cNvSpPr txBox="1"/>
          <p:nvPr/>
        </p:nvSpPr>
        <p:spPr>
          <a:xfrm>
            <a:off x="4725270" y="2898243"/>
            <a:ext cx="1701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Return Date Time: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080B2C-07D2-43F3-8FE8-339B6EB4F342}"/>
              </a:ext>
            </a:extLst>
          </p:cNvPr>
          <p:cNvSpPr/>
          <p:nvPr/>
        </p:nvSpPr>
        <p:spPr>
          <a:xfrm>
            <a:off x="6631792" y="2904687"/>
            <a:ext cx="4178650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2/8/2020 11:50 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10FF40-FC36-49BF-B51F-BFBF7AE4AC1B}"/>
              </a:ext>
            </a:extLst>
          </p:cNvPr>
          <p:cNvSpPr txBox="1"/>
          <p:nvPr/>
        </p:nvSpPr>
        <p:spPr>
          <a:xfrm>
            <a:off x="4725270" y="1681093"/>
            <a:ext cx="3064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Date Time &amp; Location Information: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7A1B05-6F85-4B45-8225-524CD1EEB596}"/>
              </a:ext>
            </a:extLst>
          </p:cNvPr>
          <p:cNvSpPr txBox="1"/>
          <p:nvPr/>
        </p:nvSpPr>
        <p:spPr>
          <a:xfrm>
            <a:off x="4725270" y="3309303"/>
            <a:ext cx="1537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Pickup Location: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13A477-0641-4D96-967B-B7ACDA2A0F41}"/>
              </a:ext>
            </a:extLst>
          </p:cNvPr>
          <p:cNvSpPr/>
          <p:nvPr/>
        </p:nvSpPr>
        <p:spPr>
          <a:xfrm>
            <a:off x="6631792" y="3315747"/>
            <a:ext cx="4178650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11200 SW 8th St, Miami, FL 33199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D14686-9B39-4D21-8464-8CC73AF13859}"/>
              </a:ext>
            </a:extLst>
          </p:cNvPr>
          <p:cNvSpPr txBox="1"/>
          <p:nvPr/>
        </p:nvSpPr>
        <p:spPr>
          <a:xfrm>
            <a:off x="4725270" y="3732052"/>
            <a:ext cx="1559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Return Location: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2197CC-4EDB-4AF3-BBAD-7D45A51B71E4}"/>
              </a:ext>
            </a:extLst>
          </p:cNvPr>
          <p:cNvSpPr/>
          <p:nvPr/>
        </p:nvSpPr>
        <p:spPr>
          <a:xfrm>
            <a:off x="6630214" y="3750177"/>
            <a:ext cx="4175147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3000 NE 151st St, North Miami, FL 33181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D34660-77B8-4544-B7BE-B877A103AF34}"/>
              </a:ext>
            </a:extLst>
          </p:cNvPr>
          <p:cNvSpPr txBox="1"/>
          <p:nvPr/>
        </p:nvSpPr>
        <p:spPr>
          <a:xfrm>
            <a:off x="4726847" y="1258349"/>
            <a:ext cx="79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Renter: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F4E021-EAD1-4729-B888-A4B0DCC328E3}"/>
              </a:ext>
            </a:extLst>
          </p:cNvPr>
          <p:cNvSpPr/>
          <p:nvPr/>
        </p:nvSpPr>
        <p:spPr>
          <a:xfrm>
            <a:off x="6631791" y="1269733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94BBF-806D-4FC3-AFFA-3E44EBC51BA4}"/>
              </a:ext>
            </a:extLst>
          </p:cNvPr>
          <p:cNvSpPr txBox="1"/>
          <p:nvPr/>
        </p:nvSpPr>
        <p:spPr>
          <a:xfrm>
            <a:off x="4726847" y="862720"/>
            <a:ext cx="1831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Renter Information: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0B5300-D99C-474B-9298-22DF6C2EEF22}"/>
              </a:ext>
            </a:extLst>
          </p:cNvPr>
          <p:cNvSpPr txBox="1"/>
          <p:nvPr/>
        </p:nvSpPr>
        <p:spPr>
          <a:xfrm>
            <a:off x="1335308" y="5373905"/>
            <a:ext cx="1588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Damaged or not: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383058-724A-4F2E-8C6A-EA992EBA5614}"/>
              </a:ext>
            </a:extLst>
          </p:cNvPr>
          <p:cNvSpPr/>
          <p:nvPr/>
        </p:nvSpPr>
        <p:spPr>
          <a:xfrm>
            <a:off x="2959631" y="5382294"/>
            <a:ext cx="17020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7568A9-DE4B-46F2-BA3D-9ABFB9237BDA}"/>
              </a:ext>
            </a:extLst>
          </p:cNvPr>
          <p:cNvSpPr txBox="1"/>
          <p:nvPr/>
        </p:nvSpPr>
        <p:spPr>
          <a:xfrm>
            <a:off x="4725270" y="4153446"/>
            <a:ext cx="182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 Purchased Fuel: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64871D-688E-41F1-B3E4-7BCD60FE808E}"/>
              </a:ext>
            </a:extLst>
          </p:cNvPr>
          <p:cNvSpPr/>
          <p:nvPr/>
        </p:nvSpPr>
        <p:spPr>
          <a:xfrm>
            <a:off x="6630214" y="4167983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2E7926-1C02-406E-A6BF-188CCEAF3842}"/>
              </a:ext>
            </a:extLst>
          </p:cNvPr>
          <p:cNvSpPr txBox="1"/>
          <p:nvPr/>
        </p:nvSpPr>
        <p:spPr>
          <a:xfrm>
            <a:off x="4725270" y="4562265"/>
            <a:ext cx="1764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Insurance Package: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96D3790-0783-4043-806C-8473D1982F8F}"/>
              </a:ext>
            </a:extLst>
          </p:cNvPr>
          <p:cNvSpPr/>
          <p:nvPr/>
        </p:nvSpPr>
        <p:spPr>
          <a:xfrm>
            <a:off x="6630214" y="4576802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1F9553-400D-4EFC-B5A3-D1955292AF1E}"/>
              </a:ext>
            </a:extLst>
          </p:cNvPr>
          <p:cNvSpPr txBox="1"/>
          <p:nvPr/>
        </p:nvSpPr>
        <p:spPr>
          <a:xfrm>
            <a:off x="0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8270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49985D-076E-47E3-86DB-4FC8471C12F4}"/>
              </a:ext>
            </a:extLst>
          </p:cNvPr>
          <p:cNvSpPr/>
          <p:nvPr/>
        </p:nvSpPr>
        <p:spPr>
          <a:xfrm>
            <a:off x="1096161" y="748717"/>
            <a:ext cx="9999677" cy="5360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21579-DF75-429C-B145-814E98B7D4DF}"/>
              </a:ext>
            </a:extLst>
          </p:cNvPr>
          <p:cNvSpPr txBox="1"/>
          <p:nvPr/>
        </p:nvSpPr>
        <p:spPr>
          <a:xfrm>
            <a:off x="1335308" y="125834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VIN: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E98841-5062-46B6-80A7-2C1DD7736747}"/>
              </a:ext>
            </a:extLst>
          </p:cNvPr>
          <p:cNvSpPr/>
          <p:nvPr/>
        </p:nvSpPr>
        <p:spPr>
          <a:xfrm>
            <a:off x="7509605" y="5092117"/>
            <a:ext cx="1543575" cy="864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Confirm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5DF719-F4DF-49F1-9108-9514AB226F67}"/>
              </a:ext>
            </a:extLst>
          </p:cNvPr>
          <p:cNvSpPr/>
          <p:nvPr/>
        </p:nvSpPr>
        <p:spPr>
          <a:xfrm>
            <a:off x="2959631" y="1267337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1xxxabc45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E764A4-A451-404C-A9DC-5C2FE07D5371}"/>
              </a:ext>
            </a:extLst>
          </p:cNvPr>
          <p:cNvSpPr/>
          <p:nvPr/>
        </p:nvSpPr>
        <p:spPr>
          <a:xfrm>
            <a:off x="9346793" y="5092117"/>
            <a:ext cx="1543575" cy="864066"/>
          </a:xfrm>
          <a:prstGeom prst="roundRect">
            <a:avLst/>
          </a:prstGeom>
          <a:solidFill>
            <a:srgbClr val="FFC9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Cancel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A474B-0865-46B2-AADA-7CE6367AB19C}"/>
              </a:ext>
            </a:extLst>
          </p:cNvPr>
          <p:cNvSpPr txBox="1"/>
          <p:nvPr/>
        </p:nvSpPr>
        <p:spPr>
          <a:xfrm>
            <a:off x="1335308" y="1668810"/>
            <a:ext cx="1319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Make/Model: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BCDCC-FC14-4F22-B0CB-50EFDB73936E}"/>
              </a:ext>
            </a:extLst>
          </p:cNvPr>
          <p:cNvSpPr/>
          <p:nvPr/>
        </p:nvSpPr>
        <p:spPr>
          <a:xfrm>
            <a:off x="2959631" y="1677199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Honda/Accord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8200A-4D88-489F-ADE2-A53B21CE7FD0}"/>
              </a:ext>
            </a:extLst>
          </p:cNvPr>
          <p:cNvSpPr txBox="1"/>
          <p:nvPr/>
        </p:nvSpPr>
        <p:spPr>
          <a:xfrm>
            <a:off x="1335308" y="2079870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Color: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0C121-22BC-4F79-8976-AC404E6BA9F5}"/>
              </a:ext>
            </a:extLst>
          </p:cNvPr>
          <p:cNvSpPr/>
          <p:nvPr/>
        </p:nvSpPr>
        <p:spPr>
          <a:xfrm>
            <a:off x="2959631" y="2088259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20E20C-DEE6-4AFA-9BCC-23A5E153F091}"/>
              </a:ext>
            </a:extLst>
          </p:cNvPr>
          <p:cNvSpPr txBox="1"/>
          <p:nvPr/>
        </p:nvSpPr>
        <p:spPr>
          <a:xfrm>
            <a:off x="1335308" y="862720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Vehicle Information: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F1760-5C64-4E94-9C41-24216EA7F13C}"/>
              </a:ext>
            </a:extLst>
          </p:cNvPr>
          <p:cNvSpPr txBox="1"/>
          <p:nvPr/>
        </p:nvSpPr>
        <p:spPr>
          <a:xfrm>
            <a:off x="1335308" y="2490930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Miles Out: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A34A8-25AA-4914-AD15-7A5BC8989165}"/>
              </a:ext>
            </a:extLst>
          </p:cNvPr>
          <p:cNvSpPr/>
          <p:nvPr/>
        </p:nvSpPr>
        <p:spPr>
          <a:xfrm>
            <a:off x="2959631" y="2499319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12000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C67A8-AC2F-410B-BE97-E6959E5795D0}"/>
              </a:ext>
            </a:extLst>
          </p:cNvPr>
          <p:cNvSpPr txBox="1"/>
          <p:nvPr/>
        </p:nvSpPr>
        <p:spPr>
          <a:xfrm>
            <a:off x="1335308" y="2913679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Miles In: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30EAFB-4524-4EB9-8AF0-D17D6EA72CFF}"/>
              </a:ext>
            </a:extLst>
          </p:cNvPr>
          <p:cNvSpPr/>
          <p:nvPr/>
        </p:nvSpPr>
        <p:spPr>
          <a:xfrm>
            <a:off x="2959631" y="2922068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12700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FFCD40-02EB-4938-9406-9E7189333968}"/>
              </a:ext>
            </a:extLst>
          </p:cNvPr>
          <p:cNvSpPr txBox="1"/>
          <p:nvPr/>
        </p:nvSpPr>
        <p:spPr>
          <a:xfrm>
            <a:off x="1335308" y="3336120"/>
            <a:ext cx="904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Mileage: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BCBB4D-1087-4A20-8582-B6EB26DB6297}"/>
              </a:ext>
            </a:extLst>
          </p:cNvPr>
          <p:cNvSpPr/>
          <p:nvPr/>
        </p:nvSpPr>
        <p:spPr>
          <a:xfrm>
            <a:off x="2959631" y="3344509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700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D3FC9E-36E5-4593-B410-CF6159050FE1}"/>
              </a:ext>
            </a:extLst>
          </p:cNvPr>
          <p:cNvSpPr txBox="1"/>
          <p:nvPr/>
        </p:nvSpPr>
        <p:spPr>
          <a:xfrm>
            <a:off x="1335308" y="3750177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Fuel In: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78C8E-5251-44D6-A630-CBB6ECD5BF6C}"/>
              </a:ext>
            </a:extLst>
          </p:cNvPr>
          <p:cNvSpPr/>
          <p:nvPr/>
        </p:nvSpPr>
        <p:spPr>
          <a:xfrm>
            <a:off x="2959631" y="3758566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Full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557C03-3B33-4C41-8593-D0AE5869FA92}"/>
              </a:ext>
            </a:extLst>
          </p:cNvPr>
          <p:cNvSpPr txBox="1"/>
          <p:nvPr/>
        </p:nvSpPr>
        <p:spPr>
          <a:xfrm>
            <a:off x="1335308" y="4158548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Fuel Out: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71D8C9-96B7-4A01-B822-3A8975C986EF}"/>
              </a:ext>
            </a:extLst>
          </p:cNvPr>
          <p:cNvSpPr/>
          <p:nvPr/>
        </p:nvSpPr>
        <p:spPr>
          <a:xfrm>
            <a:off x="2959631" y="4166937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Full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4B5342-C7D7-4101-A4D7-B539E4DB12D3}"/>
              </a:ext>
            </a:extLst>
          </p:cNvPr>
          <p:cNvSpPr txBox="1"/>
          <p:nvPr/>
        </p:nvSpPr>
        <p:spPr>
          <a:xfrm>
            <a:off x="1335308" y="455626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License: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A6A25-8E31-4328-892A-4BCD74616A3E}"/>
              </a:ext>
            </a:extLst>
          </p:cNvPr>
          <p:cNvSpPr/>
          <p:nvPr/>
        </p:nvSpPr>
        <p:spPr>
          <a:xfrm>
            <a:off x="2959631" y="4564656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123ABC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63A96D-CB14-4B7F-A2C1-91D3FDC122B5}"/>
              </a:ext>
            </a:extLst>
          </p:cNvPr>
          <p:cNvSpPr txBox="1"/>
          <p:nvPr/>
        </p:nvSpPr>
        <p:spPr>
          <a:xfrm>
            <a:off x="1335308" y="4965086"/>
            <a:ext cx="665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State: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0AF3D5-345E-4A59-8612-F3FCFABB5993}"/>
              </a:ext>
            </a:extLst>
          </p:cNvPr>
          <p:cNvSpPr/>
          <p:nvPr/>
        </p:nvSpPr>
        <p:spPr>
          <a:xfrm>
            <a:off x="2959631" y="4973475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2F03E1-7332-4D4A-9107-DF92E3DDDBFE}"/>
              </a:ext>
            </a:extLst>
          </p:cNvPr>
          <p:cNvSpPr txBox="1"/>
          <p:nvPr/>
        </p:nvSpPr>
        <p:spPr>
          <a:xfrm>
            <a:off x="4726847" y="2085111"/>
            <a:ext cx="1679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Pickup Date Time: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B8AFB6-7DDF-42F7-94DB-61A2270B072B}"/>
              </a:ext>
            </a:extLst>
          </p:cNvPr>
          <p:cNvSpPr/>
          <p:nvPr/>
        </p:nvSpPr>
        <p:spPr>
          <a:xfrm>
            <a:off x="6633368" y="2092154"/>
            <a:ext cx="4178652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2/1/2020 12:00 PM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8C300B-E9DB-4CCB-9A61-5D03B6F425F6}"/>
              </a:ext>
            </a:extLst>
          </p:cNvPr>
          <p:cNvSpPr txBox="1"/>
          <p:nvPr/>
        </p:nvSpPr>
        <p:spPr>
          <a:xfrm>
            <a:off x="4726847" y="2495572"/>
            <a:ext cx="1732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Agreed Date Time: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483EB1-A78C-4275-8403-6B4E2CE47824}"/>
              </a:ext>
            </a:extLst>
          </p:cNvPr>
          <p:cNvSpPr/>
          <p:nvPr/>
        </p:nvSpPr>
        <p:spPr>
          <a:xfrm>
            <a:off x="6633368" y="2502016"/>
            <a:ext cx="4178651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2/8/2020 12:00 PM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602D30-F58B-4344-B414-EDB3D95944D4}"/>
              </a:ext>
            </a:extLst>
          </p:cNvPr>
          <p:cNvSpPr txBox="1"/>
          <p:nvPr/>
        </p:nvSpPr>
        <p:spPr>
          <a:xfrm>
            <a:off x="4726847" y="2906632"/>
            <a:ext cx="1701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Return Date Time: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080B2C-07D2-43F3-8FE8-339B6EB4F342}"/>
              </a:ext>
            </a:extLst>
          </p:cNvPr>
          <p:cNvSpPr/>
          <p:nvPr/>
        </p:nvSpPr>
        <p:spPr>
          <a:xfrm>
            <a:off x="6633369" y="2913076"/>
            <a:ext cx="4178650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2/8/2020 11:50 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10FF40-FC36-49BF-B51F-BFBF7AE4AC1B}"/>
              </a:ext>
            </a:extLst>
          </p:cNvPr>
          <p:cNvSpPr txBox="1"/>
          <p:nvPr/>
        </p:nvSpPr>
        <p:spPr>
          <a:xfrm>
            <a:off x="4726847" y="1689482"/>
            <a:ext cx="3064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Date Time &amp; Location Information: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7A1B05-6F85-4B45-8225-524CD1EEB596}"/>
              </a:ext>
            </a:extLst>
          </p:cNvPr>
          <p:cNvSpPr txBox="1"/>
          <p:nvPr/>
        </p:nvSpPr>
        <p:spPr>
          <a:xfrm>
            <a:off x="4726847" y="3317692"/>
            <a:ext cx="1537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Pickup Location: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13A477-0641-4D96-967B-B7ACDA2A0F41}"/>
              </a:ext>
            </a:extLst>
          </p:cNvPr>
          <p:cNvSpPr/>
          <p:nvPr/>
        </p:nvSpPr>
        <p:spPr>
          <a:xfrm>
            <a:off x="6633369" y="3324136"/>
            <a:ext cx="4178650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11200 SW 8th St, Miami, FL 33199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D14686-9B39-4D21-8464-8CC73AF13859}"/>
              </a:ext>
            </a:extLst>
          </p:cNvPr>
          <p:cNvSpPr txBox="1"/>
          <p:nvPr/>
        </p:nvSpPr>
        <p:spPr>
          <a:xfrm>
            <a:off x="4726847" y="3740441"/>
            <a:ext cx="1559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Return Location: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2197CC-4EDB-4AF3-BBAD-7D45A51B71E4}"/>
              </a:ext>
            </a:extLst>
          </p:cNvPr>
          <p:cNvSpPr/>
          <p:nvPr/>
        </p:nvSpPr>
        <p:spPr>
          <a:xfrm>
            <a:off x="6631791" y="3758566"/>
            <a:ext cx="4175147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3000 NE 151st St, North Miami, FL 33181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D34660-77B8-4544-B7BE-B877A103AF34}"/>
              </a:ext>
            </a:extLst>
          </p:cNvPr>
          <p:cNvSpPr txBox="1"/>
          <p:nvPr/>
        </p:nvSpPr>
        <p:spPr>
          <a:xfrm>
            <a:off x="4726847" y="1258349"/>
            <a:ext cx="797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Renter: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F4E021-EAD1-4729-B888-A4B0DCC328E3}"/>
              </a:ext>
            </a:extLst>
          </p:cNvPr>
          <p:cNvSpPr/>
          <p:nvPr/>
        </p:nvSpPr>
        <p:spPr>
          <a:xfrm>
            <a:off x="6631791" y="1269733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John Smith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94BBF-806D-4FC3-AFFA-3E44EBC51BA4}"/>
              </a:ext>
            </a:extLst>
          </p:cNvPr>
          <p:cNvSpPr txBox="1"/>
          <p:nvPr/>
        </p:nvSpPr>
        <p:spPr>
          <a:xfrm>
            <a:off x="4726847" y="862720"/>
            <a:ext cx="1831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Renter Information: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0B5300-D99C-474B-9298-22DF6C2EEF22}"/>
              </a:ext>
            </a:extLst>
          </p:cNvPr>
          <p:cNvSpPr txBox="1"/>
          <p:nvPr/>
        </p:nvSpPr>
        <p:spPr>
          <a:xfrm>
            <a:off x="1335308" y="5373905"/>
            <a:ext cx="1588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Damaged or not: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383058-724A-4F2E-8C6A-EA992EBA5614}"/>
              </a:ext>
            </a:extLst>
          </p:cNvPr>
          <p:cNvSpPr/>
          <p:nvPr/>
        </p:nvSpPr>
        <p:spPr>
          <a:xfrm>
            <a:off x="2959631" y="5382294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B1822C-493D-4024-8B01-A39CF0952074}"/>
              </a:ext>
            </a:extLst>
          </p:cNvPr>
          <p:cNvSpPr txBox="1"/>
          <p:nvPr/>
        </p:nvSpPr>
        <p:spPr>
          <a:xfrm>
            <a:off x="4725270" y="4153446"/>
            <a:ext cx="182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 Purchased Fuel: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2493C2-F6AC-4160-81EE-1AFB7B45420B}"/>
              </a:ext>
            </a:extLst>
          </p:cNvPr>
          <p:cNvSpPr/>
          <p:nvPr/>
        </p:nvSpPr>
        <p:spPr>
          <a:xfrm>
            <a:off x="6630214" y="4167983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E631EB-72F3-4227-86A7-9B75BC007609}"/>
              </a:ext>
            </a:extLst>
          </p:cNvPr>
          <p:cNvSpPr txBox="1"/>
          <p:nvPr/>
        </p:nvSpPr>
        <p:spPr>
          <a:xfrm>
            <a:off x="4725270" y="4562265"/>
            <a:ext cx="1764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Insurance Package: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00C574-10E5-466F-856D-9DD80AF48D51}"/>
              </a:ext>
            </a:extLst>
          </p:cNvPr>
          <p:cNvSpPr/>
          <p:nvPr/>
        </p:nvSpPr>
        <p:spPr>
          <a:xfrm>
            <a:off x="6630214" y="4576802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AF8AF2-B9B7-4F7A-93ED-4FBA98CA14E3}"/>
              </a:ext>
            </a:extLst>
          </p:cNvPr>
          <p:cNvSpPr txBox="1"/>
          <p:nvPr/>
        </p:nvSpPr>
        <p:spPr>
          <a:xfrm>
            <a:off x="0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9851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49985D-076E-47E3-86DB-4FC8471C12F4}"/>
              </a:ext>
            </a:extLst>
          </p:cNvPr>
          <p:cNvSpPr/>
          <p:nvPr/>
        </p:nvSpPr>
        <p:spPr>
          <a:xfrm>
            <a:off x="1096161" y="748717"/>
            <a:ext cx="9999677" cy="5360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21579-DF75-429C-B145-814E98B7D4DF}"/>
              </a:ext>
            </a:extLst>
          </p:cNvPr>
          <p:cNvSpPr txBox="1"/>
          <p:nvPr/>
        </p:nvSpPr>
        <p:spPr>
          <a:xfrm>
            <a:off x="1335308" y="1258349"/>
            <a:ext cx="1761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Damage Summary: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E98841-5062-46B6-80A7-2C1DD7736747}"/>
              </a:ext>
            </a:extLst>
          </p:cNvPr>
          <p:cNvSpPr/>
          <p:nvPr/>
        </p:nvSpPr>
        <p:spPr>
          <a:xfrm>
            <a:off x="7509605" y="5092117"/>
            <a:ext cx="1543575" cy="864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Confirm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5DF719-F4DF-49F1-9108-9514AB226F67}"/>
              </a:ext>
            </a:extLst>
          </p:cNvPr>
          <p:cNvSpPr/>
          <p:nvPr/>
        </p:nvSpPr>
        <p:spPr>
          <a:xfrm>
            <a:off x="1394585" y="1653978"/>
            <a:ext cx="795220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8 individual scratches in front bumper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E764A4-A451-404C-A9DC-5C2FE07D5371}"/>
              </a:ext>
            </a:extLst>
          </p:cNvPr>
          <p:cNvSpPr/>
          <p:nvPr/>
        </p:nvSpPr>
        <p:spPr>
          <a:xfrm>
            <a:off x="9346793" y="5092117"/>
            <a:ext cx="1543575" cy="864066"/>
          </a:xfrm>
          <a:prstGeom prst="roundRect">
            <a:avLst/>
          </a:prstGeom>
          <a:solidFill>
            <a:srgbClr val="FFC9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Cancel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20E20C-DEE6-4AFA-9BCC-23A5E153F091}"/>
              </a:ext>
            </a:extLst>
          </p:cNvPr>
          <p:cNvSpPr txBox="1"/>
          <p:nvPr/>
        </p:nvSpPr>
        <p:spPr>
          <a:xfrm>
            <a:off x="1335308" y="862720"/>
            <a:ext cx="1956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Damage Information: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F1760-5C64-4E94-9C41-24216EA7F13C}"/>
              </a:ext>
            </a:extLst>
          </p:cNvPr>
          <p:cNvSpPr txBox="1"/>
          <p:nvPr/>
        </p:nvSpPr>
        <p:spPr>
          <a:xfrm>
            <a:off x="1335308" y="2127879"/>
            <a:ext cx="1737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Damage Estimate 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A34A8-25AA-4914-AD15-7A5BC8989165}"/>
              </a:ext>
            </a:extLst>
          </p:cNvPr>
          <p:cNvSpPr/>
          <p:nvPr/>
        </p:nvSpPr>
        <p:spPr>
          <a:xfrm>
            <a:off x="3050615" y="2127879"/>
            <a:ext cx="170203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500.00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D2393-FD58-4444-BABF-E6D577FFEE01}"/>
              </a:ext>
            </a:extLst>
          </p:cNvPr>
          <p:cNvSpPr txBox="1"/>
          <p:nvPr/>
        </p:nvSpPr>
        <p:spPr>
          <a:xfrm>
            <a:off x="0" y="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9a</a:t>
            </a:r>
          </a:p>
        </p:txBody>
      </p:sp>
    </p:spTree>
    <p:extLst>
      <p:ext uri="{BB962C8B-B14F-4D97-AF65-F5344CB8AC3E}">
        <p14:creationId xmlns:p14="http://schemas.microsoft.com/office/powerpoint/2010/main" val="209886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49985D-076E-47E3-86DB-4FC8471C12F4}"/>
              </a:ext>
            </a:extLst>
          </p:cNvPr>
          <p:cNvSpPr/>
          <p:nvPr/>
        </p:nvSpPr>
        <p:spPr>
          <a:xfrm>
            <a:off x="1096161" y="748717"/>
            <a:ext cx="9999677" cy="5360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21579-DF75-429C-B145-814E98B7D4DF}"/>
              </a:ext>
            </a:extLst>
          </p:cNvPr>
          <p:cNvSpPr txBox="1"/>
          <p:nvPr/>
        </p:nvSpPr>
        <p:spPr>
          <a:xfrm>
            <a:off x="1335308" y="1258349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Rental Price: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E98841-5062-46B6-80A7-2C1DD7736747}"/>
              </a:ext>
            </a:extLst>
          </p:cNvPr>
          <p:cNvSpPr/>
          <p:nvPr/>
        </p:nvSpPr>
        <p:spPr>
          <a:xfrm>
            <a:off x="7509605" y="5092117"/>
            <a:ext cx="1543575" cy="8640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Confirm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5DF719-F4DF-49F1-9108-9514AB226F67}"/>
              </a:ext>
            </a:extLst>
          </p:cNvPr>
          <p:cNvSpPr/>
          <p:nvPr/>
        </p:nvSpPr>
        <p:spPr>
          <a:xfrm>
            <a:off x="3050615" y="1258349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320.00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E764A4-A451-404C-A9DC-5C2FE07D5371}"/>
              </a:ext>
            </a:extLst>
          </p:cNvPr>
          <p:cNvSpPr/>
          <p:nvPr/>
        </p:nvSpPr>
        <p:spPr>
          <a:xfrm>
            <a:off x="9346793" y="5092117"/>
            <a:ext cx="1543575" cy="864066"/>
          </a:xfrm>
          <a:prstGeom prst="roundRect">
            <a:avLst/>
          </a:prstGeom>
          <a:solidFill>
            <a:srgbClr val="FFC9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Cancel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A474B-0865-46B2-AADA-7CE6367AB19C}"/>
              </a:ext>
            </a:extLst>
          </p:cNvPr>
          <p:cNvSpPr txBox="1"/>
          <p:nvPr/>
        </p:nvSpPr>
        <p:spPr>
          <a:xfrm>
            <a:off x="1335308" y="1668810"/>
            <a:ext cx="934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Late Fee: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BCDCC-FC14-4F22-B0CB-50EFDB73936E}"/>
              </a:ext>
            </a:extLst>
          </p:cNvPr>
          <p:cNvSpPr/>
          <p:nvPr/>
        </p:nvSpPr>
        <p:spPr>
          <a:xfrm>
            <a:off x="3050615" y="1668211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8200A-4D88-489F-ADE2-A53B21CE7FD0}"/>
              </a:ext>
            </a:extLst>
          </p:cNvPr>
          <p:cNvSpPr txBox="1"/>
          <p:nvPr/>
        </p:nvSpPr>
        <p:spPr>
          <a:xfrm>
            <a:off x="1335308" y="2079870"/>
            <a:ext cx="1217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Fuel Charge: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0C121-22BC-4F79-8976-AC404E6BA9F5}"/>
              </a:ext>
            </a:extLst>
          </p:cNvPr>
          <p:cNvSpPr/>
          <p:nvPr/>
        </p:nvSpPr>
        <p:spPr>
          <a:xfrm>
            <a:off x="3050615" y="2079271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20E20C-DEE6-4AFA-9BCC-23A5E153F091}"/>
              </a:ext>
            </a:extLst>
          </p:cNvPr>
          <p:cNvSpPr txBox="1"/>
          <p:nvPr/>
        </p:nvSpPr>
        <p:spPr>
          <a:xfrm>
            <a:off x="1335308" y="862720"/>
            <a:ext cx="1854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Charge Information: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F1760-5C64-4E94-9C41-24216EA7F13C}"/>
              </a:ext>
            </a:extLst>
          </p:cNvPr>
          <p:cNvSpPr txBox="1"/>
          <p:nvPr/>
        </p:nvSpPr>
        <p:spPr>
          <a:xfrm>
            <a:off x="1335308" y="2490930"/>
            <a:ext cx="1737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Damage Estimate 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A34A8-25AA-4914-AD15-7A5BC8989165}"/>
              </a:ext>
            </a:extLst>
          </p:cNvPr>
          <p:cNvSpPr/>
          <p:nvPr/>
        </p:nvSpPr>
        <p:spPr>
          <a:xfrm>
            <a:off x="3050615" y="2490930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500.00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C67A8-AC2F-410B-BE97-E6959E5795D0}"/>
              </a:ext>
            </a:extLst>
          </p:cNvPr>
          <p:cNvSpPr txBox="1"/>
          <p:nvPr/>
        </p:nvSpPr>
        <p:spPr>
          <a:xfrm>
            <a:off x="1335308" y="2913679"/>
            <a:ext cx="1100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Total Price: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30EAFB-4524-4EB9-8AF0-D17D6EA72CFF}"/>
              </a:ext>
            </a:extLst>
          </p:cNvPr>
          <p:cNvSpPr/>
          <p:nvPr/>
        </p:nvSpPr>
        <p:spPr>
          <a:xfrm>
            <a:off x="3050615" y="2904995"/>
            <a:ext cx="170203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820.00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FEF34A-8863-4418-84B4-6FF96D2F144B}"/>
              </a:ext>
            </a:extLst>
          </p:cNvPr>
          <p:cNvSpPr txBox="1"/>
          <p:nvPr/>
        </p:nvSpPr>
        <p:spPr>
          <a:xfrm>
            <a:off x="0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7501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386</Words>
  <Application>Microsoft Office PowerPoint</Application>
  <PresentationFormat>Widescreen</PresentationFormat>
  <Paragraphs>149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Feng</dc:creator>
  <cp:lastModifiedBy>Wenxi Huang</cp:lastModifiedBy>
  <cp:revision>27</cp:revision>
  <dcterms:created xsi:type="dcterms:W3CDTF">2020-02-22T03:38:27Z</dcterms:created>
  <dcterms:modified xsi:type="dcterms:W3CDTF">2020-02-22T08:08:56Z</dcterms:modified>
</cp:coreProperties>
</file>