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6d0721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6d0721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c6d0721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c6d0721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Dimensional modeling aspects of the business process(es) -- conformed dimensions, facts/measures granularity...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c6d07211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c6d07211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c6d0721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c6d0721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c6d0721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c6d0721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6d0721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6d0721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c6d07211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c6d07211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f77cc96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5f77cc96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77600" y="929575"/>
            <a:ext cx="58308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TripAdvisor versus AirBnb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43250" y="3401600"/>
            <a:ext cx="35385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Wenxi Huang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Claudio Romano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Zhaolin Wang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Ashley Marin-Stoddart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Samantha Mighty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Flavia Kuhn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88275" y="393750"/>
            <a:ext cx="42711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Project Context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67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The purpose of this analysis is to compare online hotel and room reservation service, Trip Advisor to AirBnb, an alternative online vacation home rental and room reservation application.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FFFFFF"/>
                </a:solidFill>
              </a:rPr>
            </a:br>
            <a:r>
              <a:rPr lang="en" sz="1200">
                <a:solidFill>
                  <a:srgbClr val="FFFFFF"/>
                </a:solidFill>
              </a:rPr>
              <a:t>The analytical goal is to review the similarities/differences across the two platforms. Looking at the platform types, we look to better understand how the users/clients responded to the locations and offering via their reviews, their overall ratings and to distinguish patterns such as preference based on keywords and entities.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Business goals: To understand what the client is looking for in regards to room reservations and what features affects their ratings and sentiment scores.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Business process to be analyzed: Which platform is more utilized and how to improve room reservation applications.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275" y="4290638"/>
            <a:ext cx="37528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25" y="3997262"/>
            <a:ext cx="2794951" cy="12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425" y="702400"/>
            <a:ext cx="6395161" cy="43066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>
            <p:ph type="title"/>
          </p:nvPr>
        </p:nvSpPr>
        <p:spPr>
          <a:xfrm>
            <a:off x="2288000" y="337150"/>
            <a:ext cx="42633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Star Schema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Sample Rows of Data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575" y="1068325"/>
            <a:ext cx="6208800" cy="386841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>
            <p:ph type="title"/>
          </p:nvPr>
        </p:nvSpPr>
        <p:spPr>
          <a:xfrm>
            <a:off x="2374168" y="4393985"/>
            <a:ext cx="4587600" cy="54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Review Header Fact Table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6548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ETL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650" y="977625"/>
            <a:ext cx="5826600" cy="40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Tableau Reports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350" y="1223975"/>
            <a:ext cx="2064450" cy="372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0354" y="1414525"/>
            <a:ext cx="3638498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8850" y="574675"/>
            <a:ext cx="1483375" cy="437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549400"/>
            <a:ext cx="67587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that could not be assessed: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577700" y="1440200"/>
            <a:ext cx="6758700" cy="30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</a:t>
            </a:r>
            <a:r>
              <a:rPr lang="en"/>
              <a:t>ossible interests to the business that couldn’t be answered by the available data.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 user has used both tripAdvisor or AirBnb accounts.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Cannot be determined based off of usernames alone.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Platforms are not connected by any references.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Forecast future ratings for potential new location and the seasonal correlations?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enough data for forecast and seasonal correlations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Whether more amenities means higher rating per Platform?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Amenity data is not applicable for review in its current format using tableau.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Further data granularity is required.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Missing Data for Airbnb.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465650"/>
            <a:ext cx="569595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4209600"/>
            <a:ext cx="7038900" cy="2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time and patience!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751" y="1168550"/>
            <a:ext cx="3990399" cy="299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