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sldIdLst>
    <p:sldId id="256" r:id="rId2"/>
    <p:sldId id="258" r:id="rId3"/>
    <p:sldId id="1979422092" r:id="rId4"/>
    <p:sldId id="1979422084" r:id="rId5"/>
    <p:sldId id="1979422085" r:id="rId6"/>
    <p:sldId id="259" r:id="rId7"/>
    <p:sldId id="1979422097" r:id="rId8"/>
    <p:sldId id="1979422094" r:id="rId9"/>
    <p:sldId id="1979422093" r:id="rId10"/>
    <p:sldId id="1979422096" r:id="rId11"/>
    <p:sldId id="1979422095" r:id="rId12"/>
    <p:sldId id="261" r:id="rId13"/>
    <p:sldId id="1979422091" r:id="rId14"/>
    <p:sldId id="1979422099" r:id="rId15"/>
    <p:sldId id="1979422100" r:id="rId16"/>
    <p:sldId id="1979422101" r:id="rId17"/>
    <p:sldId id="388" r:id="rId18"/>
    <p:sldId id="257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B558D-BEF6-4903-B722-DD911EF8D099}" v="48" dt="2021-04-22T14:40:4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2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Hudson -X (krhudson - INLEA HOLDINGS INC at Cisco)" userId="c701e719-57b8-4162-a22a-1278d1b9f0f2" providerId="ADAL" clId="{BFDB558D-BEF6-4903-B722-DD911EF8D099}"/>
    <pc:docChg chg="undo custSel addSld delSld modSld sldOrd">
      <pc:chgData name="Kristen Hudson -X (krhudson - INLEA HOLDINGS INC at Cisco)" userId="c701e719-57b8-4162-a22a-1278d1b9f0f2" providerId="ADAL" clId="{BFDB558D-BEF6-4903-B722-DD911EF8D099}" dt="2021-04-22T15:19:17.470" v="2479"/>
      <pc:docMkLst>
        <pc:docMk/>
      </pc:docMkLst>
      <pc:sldChg chg="addSp delSp modSp mod">
        <pc:chgData name="Kristen Hudson -X (krhudson - INLEA HOLDINGS INC at Cisco)" userId="c701e719-57b8-4162-a22a-1278d1b9f0f2" providerId="ADAL" clId="{BFDB558D-BEF6-4903-B722-DD911EF8D099}" dt="2021-03-16T20:43:35.775" v="1878" actId="21"/>
        <pc:sldMkLst>
          <pc:docMk/>
          <pc:sldMk cId="4018433686" sldId="261"/>
        </pc:sldMkLst>
        <pc:spChg chg="add del mod">
          <ac:chgData name="Kristen Hudson -X (krhudson - INLEA HOLDINGS INC at Cisco)" userId="c701e719-57b8-4162-a22a-1278d1b9f0f2" providerId="ADAL" clId="{BFDB558D-BEF6-4903-B722-DD911EF8D099}" dt="2021-03-16T20:43:35.775" v="1878" actId="21"/>
          <ac:spMkLst>
            <pc:docMk/>
            <pc:sldMk cId="4018433686" sldId="261"/>
            <ac:spMk id="3" creationId="{7DF276A8-BC2A-42F6-94D4-0F46832737F6}"/>
          </ac:spMkLst>
        </pc:spChg>
      </pc:sldChg>
      <pc:sldChg chg="modSp mod">
        <pc:chgData name="Kristen Hudson -X (krhudson - INLEA HOLDINGS INC at Cisco)" userId="c701e719-57b8-4162-a22a-1278d1b9f0f2" providerId="ADAL" clId="{BFDB558D-BEF6-4903-B722-DD911EF8D099}" dt="2021-04-19T17:07:01.635" v="2342" actId="255"/>
        <pc:sldMkLst>
          <pc:docMk/>
          <pc:sldMk cId="1139434875" sldId="1979422084"/>
        </pc:sldMkLst>
        <pc:spChg chg="mod">
          <ac:chgData name="Kristen Hudson -X (krhudson - INLEA HOLDINGS INC at Cisco)" userId="c701e719-57b8-4162-a22a-1278d1b9f0f2" providerId="ADAL" clId="{BFDB558D-BEF6-4903-B722-DD911EF8D099}" dt="2021-03-16T20:13:20.522" v="148" actId="1076"/>
          <ac:spMkLst>
            <pc:docMk/>
            <pc:sldMk cId="1139434875" sldId="1979422084"/>
            <ac:spMk id="3" creationId="{DDB17D94-0F24-4E49-8A8E-B3896ED70AAF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19T17:07:01.635" v="2342" actId="255"/>
          <ac:spMkLst>
            <pc:docMk/>
            <pc:sldMk cId="1139434875" sldId="1979422084"/>
            <ac:spMk id="4" creationId="{B6EA821A-7E3F-413C-BE6E-E3F052BC0C2B}"/>
          </ac:spMkLst>
        </pc:spChg>
      </pc:sldChg>
      <pc:sldChg chg="modSp mod">
        <pc:chgData name="Kristen Hudson -X (krhudson - INLEA HOLDINGS INC at Cisco)" userId="c701e719-57b8-4162-a22a-1278d1b9f0f2" providerId="ADAL" clId="{BFDB558D-BEF6-4903-B722-DD911EF8D099}" dt="2021-03-16T20:16:22.046" v="152" actId="207"/>
        <pc:sldMkLst>
          <pc:docMk/>
          <pc:sldMk cId="1672587620" sldId="1979422085"/>
        </pc:sldMkLst>
        <pc:spChg chg="mod">
          <ac:chgData name="Kristen Hudson -X (krhudson - INLEA HOLDINGS INC at Cisco)" userId="c701e719-57b8-4162-a22a-1278d1b9f0f2" providerId="ADAL" clId="{BFDB558D-BEF6-4903-B722-DD911EF8D099}" dt="2021-03-16T20:16:16.789" v="151" actId="207"/>
          <ac:spMkLst>
            <pc:docMk/>
            <pc:sldMk cId="1672587620" sldId="1979422085"/>
            <ac:spMk id="2" creationId="{35877034-E8C7-48DC-B028-0F6A553E9783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16:22.046" v="152" actId="207"/>
          <ac:spMkLst>
            <pc:docMk/>
            <pc:sldMk cId="1672587620" sldId="1979422085"/>
            <ac:spMk id="3" creationId="{200D0E64-BF7D-4A44-9412-791BC90FD10C}"/>
          </ac:spMkLst>
        </pc:spChg>
        <pc:picChg chg="mod">
          <ac:chgData name="Kristen Hudson -X (krhudson - INLEA HOLDINGS INC at Cisco)" userId="c701e719-57b8-4162-a22a-1278d1b9f0f2" providerId="ADAL" clId="{BFDB558D-BEF6-4903-B722-DD911EF8D099}" dt="2021-03-16T20:10:51.900" v="47" actId="1076"/>
          <ac:picMkLst>
            <pc:docMk/>
            <pc:sldMk cId="1672587620" sldId="1979422085"/>
            <ac:picMk id="5" creationId="{865424D8-AD5E-4AB7-99C1-E0925867B780}"/>
          </ac:picMkLst>
        </pc:picChg>
      </pc:sldChg>
      <pc:sldChg chg="addSp delSp modSp mod">
        <pc:chgData name="Kristen Hudson -X (krhudson - INLEA HOLDINGS INC at Cisco)" userId="c701e719-57b8-4162-a22a-1278d1b9f0f2" providerId="ADAL" clId="{BFDB558D-BEF6-4903-B722-DD911EF8D099}" dt="2021-03-16T20:54:25.017" v="2023" actId="20577"/>
        <pc:sldMkLst>
          <pc:docMk/>
          <pc:sldMk cId="1591168161" sldId="1979422091"/>
        </pc:sldMkLst>
        <pc:spChg chg="mod">
          <ac:chgData name="Kristen Hudson -X (krhudson - INLEA HOLDINGS INC at Cisco)" userId="c701e719-57b8-4162-a22a-1278d1b9f0f2" providerId="ADAL" clId="{BFDB558D-BEF6-4903-B722-DD911EF8D099}" dt="2021-03-16T20:54:25.017" v="2023" actId="20577"/>
          <ac:spMkLst>
            <pc:docMk/>
            <pc:sldMk cId="1591168161" sldId="1979422091"/>
            <ac:spMk id="3" creationId="{EBBA40CB-D7BF-4400-9058-2E478DC935FE}"/>
          </ac:spMkLst>
        </pc:spChg>
        <pc:picChg chg="del">
          <ac:chgData name="Kristen Hudson -X (krhudson - INLEA HOLDINGS INC at Cisco)" userId="c701e719-57b8-4162-a22a-1278d1b9f0f2" providerId="ADAL" clId="{BFDB558D-BEF6-4903-B722-DD911EF8D099}" dt="2021-03-16T20:52:55.464" v="1922" actId="478"/>
          <ac:picMkLst>
            <pc:docMk/>
            <pc:sldMk cId="1591168161" sldId="1979422091"/>
            <ac:picMk id="5" creationId="{396DAA03-FDAD-484C-ABDC-1FC6CA0C04D0}"/>
          </ac:picMkLst>
        </pc:picChg>
        <pc:picChg chg="add mod">
          <ac:chgData name="Kristen Hudson -X (krhudson - INLEA HOLDINGS INC at Cisco)" userId="c701e719-57b8-4162-a22a-1278d1b9f0f2" providerId="ADAL" clId="{BFDB558D-BEF6-4903-B722-DD911EF8D099}" dt="2021-03-16T20:53:07.657" v="1929" actId="1076"/>
          <ac:picMkLst>
            <pc:docMk/>
            <pc:sldMk cId="1591168161" sldId="1979422091"/>
            <ac:picMk id="6" creationId="{49BBF071-86B8-4ABB-A72B-7506D0293FF4}"/>
          </ac:picMkLst>
        </pc:picChg>
      </pc:sldChg>
      <pc:sldChg chg="modSp mod">
        <pc:chgData name="Kristen Hudson -X (krhudson - INLEA HOLDINGS INC at Cisco)" userId="c701e719-57b8-4162-a22a-1278d1b9f0f2" providerId="ADAL" clId="{BFDB558D-BEF6-4903-B722-DD911EF8D099}" dt="2021-04-19T17:06:27.615" v="2307" actId="20577"/>
        <pc:sldMkLst>
          <pc:docMk/>
          <pc:sldMk cId="553745956" sldId="1979422092"/>
        </pc:sldMkLst>
        <pc:spChg chg="mod">
          <ac:chgData name="Kristen Hudson -X (krhudson - INLEA HOLDINGS INC at Cisco)" userId="c701e719-57b8-4162-a22a-1278d1b9f0f2" providerId="ADAL" clId="{BFDB558D-BEF6-4903-B722-DD911EF8D099}" dt="2021-04-19T17:06:27.615" v="2307" actId="20577"/>
          <ac:spMkLst>
            <pc:docMk/>
            <pc:sldMk cId="553745956" sldId="1979422092"/>
            <ac:spMk id="4" creationId="{1274B02A-CF70-2C4E-B5C7-6ED3DFBA583D}"/>
          </ac:spMkLst>
        </pc:spChg>
      </pc:sldChg>
      <pc:sldChg chg="addSp delSp modSp new mod modClrScheme chgLayout">
        <pc:chgData name="Kristen Hudson -X (krhudson - INLEA HOLDINGS INC at Cisco)" userId="c701e719-57b8-4162-a22a-1278d1b9f0f2" providerId="ADAL" clId="{BFDB558D-BEF6-4903-B722-DD911EF8D099}" dt="2021-03-16T20:28:08.450" v="617" actId="33524"/>
        <pc:sldMkLst>
          <pc:docMk/>
          <pc:sldMk cId="3019639326" sldId="1979422093"/>
        </pc:sldMkLst>
        <pc:spChg chg="del">
          <ac:chgData name="Kristen Hudson -X (krhudson - INLEA HOLDINGS INC at Cisco)" userId="c701e719-57b8-4162-a22a-1278d1b9f0f2" providerId="ADAL" clId="{BFDB558D-BEF6-4903-B722-DD911EF8D099}" dt="2021-03-16T20:18:59.249" v="154" actId="700"/>
          <ac:spMkLst>
            <pc:docMk/>
            <pc:sldMk cId="3019639326" sldId="1979422093"/>
            <ac:spMk id="2" creationId="{E2663495-8045-4F40-BD37-827CE15F8D25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24:58.614" v="451" actId="14100"/>
          <ac:spMkLst>
            <pc:docMk/>
            <pc:sldMk cId="3019639326" sldId="1979422093"/>
            <ac:spMk id="5" creationId="{18C979BC-7AA9-4201-99A6-80FC16AC3CF3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28:08.450" v="617" actId="33524"/>
          <ac:spMkLst>
            <pc:docMk/>
            <pc:sldMk cId="3019639326" sldId="1979422093"/>
            <ac:spMk id="6" creationId="{02932351-A6E7-4479-AB47-3D5BD091C259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26:17.598" v="565" actId="1076"/>
          <ac:spMkLst>
            <pc:docMk/>
            <pc:sldMk cId="3019639326" sldId="1979422093"/>
            <ac:spMk id="7" creationId="{0AE298E6-7653-4ADC-B4B0-8542FB1B6C9D}"/>
          </ac:spMkLst>
        </pc:spChg>
        <pc:picChg chg="add mod">
          <ac:chgData name="Kristen Hudson -X (krhudson - INLEA HOLDINGS INC at Cisco)" userId="c701e719-57b8-4162-a22a-1278d1b9f0f2" providerId="ADAL" clId="{BFDB558D-BEF6-4903-B722-DD911EF8D099}" dt="2021-03-16T20:26:15.181" v="564" actId="14100"/>
          <ac:picMkLst>
            <pc:docMk/>
            <pc:sldMk cId="3019639326" sldId="1979422093"/>
            <ac:picMk id="3" creationId="{8E41EB36-E79E-42C1-A210-2CD63116A575}"/>
          </ac:picMkLst>
        </pc:picChg>
        <pc:picChg chg="add mod">
          <ac:chgData name="Kristen Hudson -X (krhudson - INLEA HOLDINGS INC at Cisco)" userId="c701e719-57b8-4162-a22a-1278d1b9f0f2" providerId="ADAL" clId="{BFDB558D-BEF6-4903-B722-DD911EF8D099}" dt="2021-03-16T20:23:32.865" v="376"/>
          <ac:picMkLst>
            <pc:docMk/>
            <pc:sldMk cId="3019639326" sldId="1979422093"/>
            <ac:picMk id="4" creationId="{25ACB430-5E86-4152-BC1F-B90057E02856}"/>
          </ac:picMkLst>
        </pc:picChg>
      </pc:sldChg>
      <pc:sldChg chg="addSp modSp new mod ord">
        <pc:chgData name="Kristen Hudson -X (krhudson - INLEA HOLDINGS INC at Cisco)" userId="c701e719-57b8-4162-a22a-1278d1b9f0f2" providerId="ADAL" clId="{BFDB558D-BEF6-4903-B722-DD911EF8D099}" dt="2021-03-16T20:24:44.310" v="439" actId="14100"/>
        <pc:sldMkLst>
          <pc:docMk/>
          <pc:sldMk cId="3478108953" sldId="1979422094"/>
        </pc:sldMkLst>
        <pc:spChg chg="add mod">
          <ac:chgData name="Kristen Hudson -X (krhudson - INLEA HOLDINGS INC at Cisco)" userId="c701e719-57b8-4162-a22a-1278d1b9f0f2" providerId="ADAL" clId="{BFDB558D-BEF6-4903-B722-DD911EF8D099}" dt="2021-03-16T20:24:44.310" v="439" actId="14100"/>
          <ac:spMkLst>
            <pc:docMk/>
            <pc:sldMk cId="3478108953" sldId="1979422094"/>
            <ac:spMk id="3" creationId="{1FF0E607-CDD3-4824-8F9C-4ECCBF154911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21:20.358" v="212" actId="1076"/>
          <ac:spMkLst>
            <pc:docMk/>
            <pc:sldMk cId="3478108953" sldId="1979422094"/>
            <ac:spMk id="4" creationId="{83D1F0E2-0FD7-469D-9A31-1A26E092389A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24:15.096" v="424" actId="20577"/>
          <ac:spMkLst>
            <pc:docMk/>
            <pc:sldMk cId="3478108953" sldId="1979422094"/>
            <ac:spMk id="5" creationId="{58A45774-4C18-4771-B5DE-A0414A6235FB}"/>
          </ac:spMkLst>
        </pc:spChg>
        <pc:picChg chg="add mod">
          <ac:chgData name="Kristen Hudson -X (krhudson - INLEA HOLDINGS INC at Cisco)" userId="c701e719-57b8-4162-a22a-1278d1b9f0f2" providerId="ADAL" clId="{BFDB558D-BEF6-4903-B722-DD911EF8D099}" dt="2021-03-16T20:21:04.444" v="210" actId="1076"/>
          <ac:picMkLst>
            <pc:docMk/>
            <pc:sldMk cId="3478108953" sldId="1979422094"/>
            <ac:picMk id="2" creationId="{867F4BFE-0366-4290-A822-4CDC017B66AA}"/>
          </ac:picMkLst>
        </pc:picChg>
        <pc:picChg chg="add mod">
          <ac:chgData name="Kristen Hudson -X (krhudson - INLEA HOLDINGS INC at Cisco)" userId="c701e719-57b8-4162-a22a-1278d1b9f0f2" providerId="ADAL" clId="{BFDB558D-BEF6-4903-B722-DD911EF8D099}" dt="2021-03-16T20:23:09.156" v="375" actId="1076"/>
          <ac:picMkLst>
            <pc:docMk/>
            <pc:sldMk cId="3478108953" sldId="1979422094"/>
            <ac:picMk id="6" creationId="{97245519-44A8-48EA-92AC-D351EA700645}"/>
          </ac:picMkLst>
        </pc:picChg>
      </pc:sldChg>
      <pc:sldChg chg="addSp modSp new mod">
        <pc:chgData name="Kristen Hudson -X (krhudson - INLEA HOLDINGS INC at Cisco)" userId="c701e719-57b8-4162-a22a-1278d1b9f0f2" providerId="ADAL" clId="{BFDB558D-BEF6-4903-B722-DD911EF8D099}" dt="2021-03-16T20:34:41.846" v="1403" actId="14100"/>
        <pc:sldMkLst>
          <pc:docMk/>
          <pc:sldMk cId="338999178" sldId="1979422095"/>
        </pc:sldMkLst>
        <pc:spChg chg="add mod">
          <ac:chgData name="Kristen Hudson -X (krhudson - INLEA HOLDINGS INC at Cisco)" userId="c701e719-57b8-4162-a22a-1278d1b9f0f2" providerId="ADAL" clId="{BFDB558D-BEF6-4903-B722-DD911EF8D099}" dt="2021-03-16T20:31:36.182" v="1147" actId="20577"/>
          <ac:spMkLst>
            <pc:docMk/>
            <pc:sldMk cId="338999178" sldId="1979422095"/>
            <ac:spMk id="3" creationId="{C6A27CE8-1EE8-4554-B063-CC7D3390249B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34:21.198" v="1398" actId="1076"/>
          <ac:spMkLst>
            <pc:docMk/>
            <pc:sldMk cId="338999178" sldId="1979422095"/>
            <ac:spMk id="4" creationId="{7D5E6346-BAAB-43FC-BE88-AFF0D8327024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34:41.846" v="1403" actId="14100"/>
          <ac:spMkLst>
            <pc:docMk/>
            <pc:sldMk cId="338999178" sldId="1979422095"/>
            <ac:spMk id="5" creationId="{C994F4DB-BDF3-4609-B41A-63FEFA503AA0}"/>
          </ac:spMkLst>
        </pc:spChg>
        <pc:picChg chg="add mod">
          <ac:chgData name="Kristen Hudson -X (krhudson - INLEA HOLDINGS INC at Cisco)" userId="c701e719-57b8-4162-a22a-1278d1b9f0f2" providerId="ADAL" clId="{BFDB558D-BEF6-4903-B722-DD911EF8D099}" dt="2021-03-16T20:31:47.406" v="1151" actId="1076"/>
          <ac:picMkLst>
            <pc:docMk/>
            <pc:sldMk cId="338999178" sldId="1979422095"/>
            <ac:picMk id="2" creationId="{D6CDB0B8-9260-49D4-82BC-AF14EAFE5315}"/>
          </ac:picMkLst>
        </pc:picChg>
      </pc:sldChg>
      <pc:sldChg chg="addSp delSp modSp new mod ord">
        <pc:chgData name="Kristen Hudson -X (krhudson - INLEA HOLDINGS INC at Cisco)" userId="c701e719-57b8-4162-a22a-1278d1b9f0f2" providerId="ADAL" clId="{BFDB558D-BEF6-4903-B722-DD911EF8D099}" dt="2021-03-16T20:34:29.077" v="1399" actId="14100"/>
        <pc:sldMkLst>
          <pc:docMk/>
          <pc:sldMk cId="2053794136" sldId="1979422096"/>
        </pc:sldMkLst>
        <pc:spChg chg="add mod">
          <ac:chgData name="Kristen Hudson -X (krhudson - INLEA HOLDINGS INC at Cisco)" userId="c701e719-57b8-4162-a22a-1278d1b9f0f2" providerId="ADAL" clId="{BFDB558D-BEF6-4903-B722-DD911EF8D099}" dt="2021-03-16T20:34:29.077" v="1399" actId="14100"/>
          <ac:spMkLst>
            <pc:docMk/>
            <pc:sldMk cId="2053794136" sldId="1979422096"/>
            <ac:spMk id="3" creationId="{5D7C7F02-E10C-49B2-B48C-C98D532C4D92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27:50.734" v="616" actId="20577"/>
          <ac:spMkLst>
            <pc:docMk/>
            <pc:sldMk cId="2053794136" sldId="1979422096"/>
            <ac:spMk id="4" creationId="{90EAFF93-E572-4416-AF43-3DDC89BBBC3A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30:57.566" v="1096" actId="20577"/>
          <ac:spMkLst>
            <pc:docMk/>
            <pc:sldMk cId="2053794136" sldId="1979422096"/>
            <ac:spMk id="5" creationId="{5A097929-B174-4C0F-84F2-4AABF4C8B59A}"/>
          </ac:spMkLst>
        </pc:spChg>
        <pc:spChg chg="add del mod">
          <ac:chgData name="Kristen Hudson -X (krhudson - INLEA HOLDINGS INC at Cisco)" userId="c701e719-57b8-4162-a22a-1278d1b9f0f2" providerId="ADAL" clId="{BFDB558D-BEF6-4903-B722-DD911EF8D099}" dt="2021-03-16T20:31:14.671" v="1098"/>
          <ac:spMkLst>
            <pc:docMk/>
            <pc:sldMk cId="2053794136" sldId="1979422096"/>
            <ac:spMk id="6" creationId="{FDAEDCFD-73EF-4207-937C-51AC9B6E8F53}"/>
          </ac:spMkLst>
        </pc:spChg>
        <pc:picChg chg="add mod">
          <ac:chgData name="Kristen Hudson -X (krhudson - INLEA HOLDINGS INC at Cisco)" userId="c701e719-57b8-4162-a22a-1278d1b9f0f2" providerId="ADAL" clId="{BFDB558D-BEF6-4903-B722-DD911EF8D099}" dt="2021-03-16T20:27:00.101" v="577" actId="1076"/>
          <ac:picMkLst>
            <pc:docMk/>
            <pc:sldMk cId="2053794136" sldId="1979422096"/>
            <ac:picMk id="2" creationId="{FB8E7B8F-C35B-4BB8-95BF-B7323BE15DBC}"/>
          </ac:picMkLst>
        </pc:picChg>
      </pc:sldChg>
      <pc:sldChg chg="addSp delSp modSp new mod modClrScheme chgLayout">
        <pc:chgData name="Kristen Hudson -X (krhudson - INLEA HOLDINGS INC at Cisco)" userId="c701e719-57b8-4162-a22a-1278d1b9f0f2" providerId="ADAL" clId="{BFDB558D-BEF6-4903-B722-DD911EF8D099}" dt="2021-04-22T13:12:37.041" v="2353" actId="20577"/>
        <pc:sldMkLst>
          <pc:docMk/>
          <pc:sldMk cId="802553763" sldId="1979422097"/>
        </pc:sldMkLst>
        <pc:spChg chg="del">
          <ac:chgData name="Kristen Hudson -X (krhudson - INLEA HOLDINGS INC at Cisco)" userId="c701e719-57b8-4162-a22a-1278d1b9f0f2" providerId="ADAL" clId="{BFDB558D-BEF6-4903-B722-DD911EF8D099}" dt="2021-03-16T20:34:56.245" v="1405" actId="700"/>
          <ac:spMkLst>
            <pc:docMk/>
            <pc:sldMk cId="802553763" sldId="1979422097"/>
            <ac:spMk id="2" creationId="{FC35F76B-6C66-4E17-890B-F8C99F21406A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4-22T13:12:37.041" v="2353" actId="20577"/>
          <ac:spMkLst>
            <pc:docMk/>
            <pc:sldMk cId="802553763" sldId="1979422097"/>
            <ac:spMk id="6" creationId="{638C6732-C3BB-413A-94F4-D801FFE04B97}"/>
          </ac:spMkLst>
        </pc:spChg>
        <pc:spChg chg="add mod">
          <ac:chgData name="Kristen Hudson -X (krhudson - INLEA HOLDINGS INC at Cisco)" userId="c701e719-57b8-4162-a22a-1278d1b9f0f2" providerId="ADAL" clId="{BFDB558D-BEF6-4903-B722-DD911EF8D099}" dt="2021-03-16T20:35:20.688" v="1448" actId="20577"/>
          <ac:spMkLst>
            <pc:docMk/>
            <pc:sldMk cId="802553763" sldId="1979422097"/>
            <ac:spMk id="8" creationId="{891E020A-4D11-4917-89AC-7B4BD523861B}"/>
          </ac:spMkLst>
        </pc:spChg>
      </pc:sldChg>
      <pc:sldChg chg="delSp modSp add del mod ord">
        <pc:chgData name="Kristen Hudson -X (krhudson - INLEA HOLDINGS INC at Cisco)" userId="c701e719-57b8-4162-a22a-1278d1b9f0f2" providerId="ADAL" clId="{BFDB558D-BEF6-4903-B722-DD911EF8D099}" dt="2021-04-19T17:14:16.739" v="2350" actId="47"/>
        <pc:sldMkLst>
          <pc:docMk/>
          <pc:sldMk cId="1615592743" sldId="1979422098"/>
        </pc:sldMkLst>
        <pc:spChg chg="mod">
          <ac:chgData name="Kristen Hudson -X (krhudson - INLEA HOLDINGS INC at Cisco)" userId="c701e719-57b8-4162-a22a-1278d1b9f0f2" providerId="ADAL" clId="{BFDB558D-BEF6-4903-B722-DD911EF8D099}" dt="2021-03-16T20:46:55.550" v="1901" actId="1076"/>
          <ac:spMkLst>
            <pc:docMk/>
            <pc:sldMk cId="1615592743" sldId="1979422098"/>
            <ac:spMk id="8" creationId="{EF602968-5F78-4E57-A698-751FD2CDB346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47:05.816" v="1906" actId="1076"/>
          <ac:spMkLst>
            <pc:docMk/>
            <pc:sldMk cId="1615592743" sldId="1979422098"/>
            <ac:spMk id="9" creationId="{F4312BE8-6518-4961-8776-028AFB1A98F9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47:01.664" v="1904" actId="1076"/>
          <ac:spMkLst>
            <pc:docMk/>
            <pc:sldMk cId="1615592743" sldId="1979422098"/>
            <ac:spMk id="10" creationId="{1C56FA56-FEC5-44B3-846C-B2F3C1B73507}"/>
          </ac:spMkLst>
        </pc:spChg>
        <pc:spChg chg="del">
          <ac:chgData name="Kristen Hudson -X (krhudson - INLEA HOLDINGS INC at Cisco)" userId="c701e719-57b8-4162-a22a-1278d1b9f0f2" providerId="ADAL" clId="{BFDB558D-BEF6-4903-B722-DD911EF8D099}" dt="2021-03-16T20:46:16.583" v="1888" actId="478"/>
          <ac:spMkLst>
            <pc:docMk/>
            <pc:sldMk cId="1615592743" sldId="1979422098"/>
            <ac:spMk id="11" creationId="{CF85BB59-A9F9-4564-B286-236D3E165C59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47:03.311" v="1905" actId="1076"/>
          <ac:spMkLst>
            <pc:docMk/>
            <pc:sldMk cId="1615592743" sldId="1979422098"/>
            <ac:spMk id="12" creationId="{28720998-C7AD-4C36-96E4-32D6716AF1A1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44:53.810" v="1887" actId="20577"/>
          <ac:spMkLst>
            <pc:docMk/>
            <pc:sldMk cId="1615592743" sldId="1979422098"/>
            <ac:spMk id="14" creationId="{5B66FB6C-BED2-4D0C-8564-CDAC69DABA96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47:45.209" v="1920" actId="20577"/>
          <ac:spMkLst>
            <pc:docMk/>
            <pc:sldMk cId="1615592743" sldId="1979422098"/>
            <ac:spMk id="15" creationId="{99C00C9C-623C-44D6-B4D6-BA080A491501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3-16T20:47:09.103" v="1907" actId="1076"/>
          <ac:spMkLst>
            <pc:docMk/>
            <pc:sldMk cId="1615592743" sldId="1979422098"/>
            <ac:spMk id="16" creationId="{4D6EF15B-A28C-4D75-AC92-B0A6F9B31D95}"/>
          </ac:spMkLst>
        </pc:spChg>
        <pc:picChg chg="mod">
          <ac:chgData name="Kristen Hudson -X (krhudson - INLEA HOLDINGS INC at Cisco)" userId="c701e719-57b8-4162-a22a-1278d1b9f0f2" providerId="ADAL" clId="{BFDB558D-BEF6-4903-B722-DD911EF8D099}" dt="2021-03-16T20:47:16.182" v="1910" actId="1076"/>
          <ac:picMkLst>
            <pc:docMk/>
            <pc:sldMk cId="1615592743" sldId="1979422098"/>
            <ac:picMk id="4" creationId="{1955FBE1-5C41-475B-8682-869DAFCFCF30}"/>
          </ac:picMkLst>
        </pc:picChg>
      </pc:sldChg>
      <pc:sldChg chg="addSp delSp modSp">
        <pc:chgData name="Kristen Hudson -X (krhudson - INLEA HOLDINGS INC at Cisco)" userId="c701e719-57b8-4162-a22a-1278d1b9f0f2" providerId="ADAL" clId="{BFDB558D-BEF6-4903-B722-DD911EF8D099}" dt="2021-04-02T16:20:19.599" v="2029" actId="478"/>
        <pc:sldMkLst>
          <pc:docMk/>
          <pc:sldMk cId="474275990" sldId="1979422099"/>
        </pc:sldMkLst>
        <pc:spChg chg="add mod">
          <ac:chgData name="Kristen Hudson -X (krhudson - INLEA HOLDINGS INC at Cisco)" userId="c701e719-57b8-4162-a22a-1278d1b9f0f2" providerId="ADAL" clId="{BFDB558D-BEF6-4903-B722-DD911EF8D099}" dt="2021-04-02T15:05:27.836" v="2025" actId="33987"/>
          <ac:spMkLst>
            <pc:docMk/>
            <pc:sldMk cId="474275990" sldId="1979422099"/>
            <ac:spMk id="6" creationId="{4378E2DA-0F12-4C02-8826-D84E0DDD04B0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3" creationId="{B2DEBAE9-ADBB-41D8-8E40-F6FCB13A4E6A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4" creationId="{9D76B4A0-CAA5-484F-9EA9-F08FE285A6F2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5" creationId="{D62A741E-19B9-46DC-93CB-CCB8ECF4D31E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6" creationId="{CC0D1E9C-3FE1-4D0F-AF90-F6185B594ABD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7" creationId="{DC894B14-BC68-42C9-BAB9-8963DF32C478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8" creationId="{82472660-8CD3-4B8E-A010-073558AA1151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19" creationId="{8409A2EB-26FE-40B9-9084-2F96BE91B706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20" creationId="{8DDE7A79-DF2E-4690-8D93-121AF8220E34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21" creationId="{D5761C8A-A39B-434E-9C5C-3971472126F1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22" creationId="{7444A42C-2EA4-4293-8928-24D04D7D6CF6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spMkLst>
            <pc:docMk/>
            <pc:sldMk cId="474275990" sldId="1979422099"/>
            <ac:spMk id="23" creationId="{12A98C1A-25F5-4F73-8464-3BD8678663D4}"/>
          </ac:spMkLst>
        </pc:spChg>
        <pc:grpChg chg="add del mod">
          <ac:chgData name="Kristen Hudson -X (krhudson - INLEA HOLDINGS INC at Cisco)" userId="c701e719-57b8-4162-a22a-1278d1b9f0f2" providerId="ADAL" clId="{BFDB558D-BEF6-4903-B722-DD911EF8D099}" dt="2021-04-02T16:20:19.599" v="2029" actId="478"/>
          <ac:grpSpMkLst>
            <pc:docMk/>
            <pc:sldMk cId="474275990" sldId="1979422099"/>
            <ac:grpSpMk id="9" creationId="{ED15C5EC-E1FF-4B4F-9395-360BC3D49C93}"/>
          </ac:grpSpMkLst>
        </pc:grpChg>
        <pc:gr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grpSpMkLst>
            <pc:docMk/>
            <pc:sldMk cId="474275990" sldId="1979422099"/>
            <ac:grpSpMk id="10" creationId="{6901D2DA-79CC-41D3-BEF0-37EB001BB292}"/>
          </ac:grpSpMkLst>
        </pc:grpChg>
        <pc:gr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grpSpMkLst>
            <pc:docMk/>
            <pc:sldMk cId="474275990" sldId="1979422099"/>
            <ac:grpSpMk id="11" creationId="{5C383A3D-5BFC-4747-AA07-5E53B1D930FF}"/>
          </ac:grpSpMkLst>
        </pc:grpChg>
        <pc:grpChg chg="mod">
          <ac:chgData name="Kristen Hudson -X (krhudson - INLEA HOLDINGS INC at Cisco)" userId="c701e719-57b8-4162-a22a-1278d1b9f0f2" providerId="ADAL" clId="{BFDB558D-BEF6-4903-B722-DD911EF8D099}" dt="2021-04-02T15:14:31.289" v="2028" actId="1076"/>
          <ac:grpSpMkLst>
            <pc:docMk/>
            <pc:sldMk cId="474275990" sldId="1979422099"/>
            <ac:grpSpMk id="12" creationId="{B5828DE3-FA61-4C16-A631-2F219F7FEE5F}"/>
          </ac:grpSpMkLst>
        </pc:grpChg>
        <pc:picChg chg="add mod">
          <ac:chgData name="Kristen Hudson -X (krhudson - INLEA HOLDINGS INC at Cisco)" userId="c701e719-57b8-4162-a22a-1278d1b9f0f2" providerId="ADAL" clId="{BFDB558D-BEF6-4903-B722-DD911EF8D099}" dt="2021-04-02T15:04:59.263" v="2024"/>
          <ac:picMkLst>
            <pc:docMk/>
            <pc:sldMk cId="474275990" sldId="1979422099"/>
            <ac:picMk id="5" creationId="{C8EFDA69-A5BD-4CCE-BFFB-77C026D70E23}"/>
          </ac:picMkLst>
        </pc:picChg>
        <pc:picChg chg="add mod">
          <ac:chgData name="Kristen Hudson -X (krhudson - INLEA HOLDINGS INC at Cisco)" userId="c701e719-57b8-4162-a22a-1278d1b9f0f2" providerId="ADAL" clId="{BFDB558D-BEF6-4903-B722-DD911EF8D099}" dt="2021-04-02T15:08:52.250" v="2026"/>
          <ac:picMkLst>
            <pc:docMk/>
            <pc:sldMk cId="474275990" sldId="1979422099"/>
            <ac:picMk id="8" creationId="{1002DA41-40AF-475E-B35B-B63FC2046BEE}"/>
          </ac:picMkLst>
        </pc:picChg>
      </pc:sldChg>
      <pc:sldChg chg="delSp modSp add mod">
        <pc:chgData name="Kristen Hudson -X (krhudson - INLEA HOLDINGS INC at Cisco)" userId="c701e719-57b8-4162-a22a-1278d1b9f0f2" providerId="ADAL" clId="{BFDB558D-BEF6-4903-B722-DD911EF8D099}" dt="2021-04-22T14:20:23.941" v="2393" actId="20577"/>
        <pc:sldMkLst>
          <pc:docMk/>
          <pc:sldMk cId="2484553994" sldId="1979422100"/>
        </pc:sldMkLst>
        <pc:spChg chg="mod">
          <ac:chgData name="Kristen Hudson -X (krhudson - INLEA HOLDINGS INC at Cisco)" userId="c701e719-57b8-4162-a22a-1278d1b9f0f2" providerId="ADAL" clId="{BFDB558D-BEF6-4903-B722-DD911EF8D099}" dt="2021-04-22T14:19:24.650" v="2381" actId="1076"/>
          <ac:spMkLst>
            <pc:docMk/>
            <pc:sldMk cId="2484553994" sldId="1979422100"/>
            <ac:spMk id="8" creationId="{EF602968-5F78-4E57-A698-751FD2CDB346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22T14:19:21.444" v="2380" actId="1076"/>
          <ac:spMkLst>
            <pc:docMk/>
            <pc:sldMk cId="2484553994" sldId="1979422100"/>
            <ac:spMk id="9" creationId="{F4312BE8-6518-4961-8776-028AFB1A98F9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22T14:19:10.866" v="2377" actId="1076"/>
          <ac:spMkLst>
            <pc:docMk/>
            <pc:sldMk cId="2484553994" sldId="1979422100"/>
            <ac:spMk id="10" creationId="{1C56FA56-FEC5-44B3-846C-B2F3C1B73507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22T14:20:23.941" v="2393" actId="20577"/>
          <ac:spMkLst>
            <pc:docMk/>
            <pc:sldMk cId="2484553994" sldId="1979422100"/>
            <ac:spMk id="11" creationId="{CF85BB59-A9F9-4564-B286-236D3E165C59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22T14:17:46.789" v="2357" actId="20577"/>
          <ac:spMkLst>
            <pc:docMk/>
            <pc:sldMk cId="2484553994" sldId="1979422100"/>
            <ac:spMk id="12" creationId="{28720998-C7AD-4C36-96E4-32D6716AF1A1}"/>
          </ac:spMkLst>
        </pc:spChg>
        <pc:spChg chg="mod">
          <ac:chgData name="Kristen Hudson -X (krhudson - INLEA HOLDINGS INC at Cisco)" userId="c701e719-57b8-4162-a22a-1278d1b9f0f2" providerId="ADAL" clId="{BFDB558D-BEF6-4903-B722-DD911EF8D099}" dt="2021-04-22T14:19:48.197" v="2387" actId="20577"/>
          <ac:spMkLst>
            <pc:docMk/>
            <pc:sldMk cId="2484553994" sldId="1979422100"/>
            <ac:spMk id="15" creationId="{99C00C9C-623C-44D6-B4D6-BA080A491501}"/>
          </ac:spMkLst>
        </pc:spChg>
        <pc:spChg chg="del">
          <ac:chgData name="Kristen Hudson -X (krhudson - INLEA HOLDINGS INC at Cisco)" userId="c701e719-57b8-4162-a22a-1278d1b9f0f2" providerId="ADAL" clId="{BFDB558D-BEF6-4903-B722-DD911EF8D099}" dt="2021-04-22T14:18:49.425" v="2370" actId="478"/>
          <ac:spMkLst>
            <pc:docMk/>
            <pc:sldMk cId="2484553994" sldId="1979422100"/>
            <ac:spMk id="22" creationId="{47D4815E-2D7B-4228-93A5-242FABD82C9E}"/>
          </ac:spMkLst>
        </pc:spChg>
        <pc:grpChg chg="del">
          <ac:chgData name="Kristen Hudson -X (krhudson - INLEA HOLDINGS INC at Cisco)" userId="c701e719-57b8-4162-a22a-1278d1b9f0f2" providerId="ADAL" clId="{BFDB558D-BEF6-4903-B722-DD911EF8D099}" dt="2021-04-22T14:18:51.674" v="2371" actId="478"/>
          <ac:grpSpMkLst>
            <pc:docMk/>
            <pc:sldMk cId="2484553994" sldId="1979422100"/>
            <ac:grpSpMk id="17" creationId="{B7ED0E09-FA16-4679-9B08-4DC0A7A40987}"/>
          </ac:grpSpMkLst>
        </pc:grpChg>
        <pc:picChg chg="mod ord">
          <ac:chgData name="Kristen Hudson -X (krhudson - INLEA HOLDINGS INC at Cisco)" userId="c701e719-57b8-4162-a22a-1278d1b9f0f2" providerId="ADAL" clId="{BFDB558D-BEF6-4903-B722-DD911EF8D099}" dt="2021-04-22T14:19:38.467" v="2385" actId="1076"/>
          <ac:picMkLst>
            <pc:docMk/>
            <pc:sldMk cId="2484553994" sldId="1979422100"/>
            <ac:picMk id="4" creationId="{1955FBE1-5C41-475B-8682-869DAFCFCF30}"/>
          </ac:picMkLst>
        </pc:picChg>
      </pc:sldChg>
      <pc:sldChg chg="addSp delSp modSp new mod ord modClrScheme chgLayout">
        <pc:chgData name="Kristen Hudson -X (krhudson - INLEA HOLDINGS INC at Cisco)" userId="c701e719-57b8-4162-a22a-1278d1b9f0f2" providerId="ADAL" clId="{BFDB558D-BEF6-4903-B722-DD911EF8D099}" dt="2021-04-22T15:19:17.470" v="2479"/>
        <pc:sldMkLst>
          <pc:docMk/>
          <pc:sldMk cId="1118960938" sldId="1979422101"/>
        </pc:sldMkLst>
        <pc:spChg chg="add mod">
          <ac:chgData name="Kristen Hudson -X (krhudson - INLEA HOLDINGS INC at Cisco)" userId="c701e719-57b8-4162-a22a-1278d1b9f0f2" providerId="ADAL" clId="{BFDB558D-BEF6-4903-B722-DD911EF8D099}" dt="2021-04-22T14:40:46.693" v="2477" actId="1076"/>
          <ac:spMkLst>
            <pc:docMk/>
            <pc:sldMk cId="1118960938" sldId="1979422101"/>
            <ac:spMk id="2" creationId="{3669FA63-8F54-48A9-A1E1-1402544B5E31}"/>
          </ac:spMkLst>
        </pc:spChg>
        <pc:spChg chg="add del mod">
          <ac:chgData name="Kristen Hudson -X (krhudson - INLEA HOLDINGS INC at Cisco)" userId="c701e719-57b8-4162-a22a-1278d1b9f0f2" providerId="ADAL" clId="{BFDB558D-BEF6-4903-B722-DD911EF8D099}" dt="2021-04-22T14:25:40.759" v="2396"/>
          <ac:spMkLst>
            <pc:docMk/>
            <pc:sldMk cId="1118960938" sldId="1979422101"/>
            <ac:spMk id="3" creationId="{10F3C166-5D54-498C-9DBA-DD4AD2BC6B38}"/>
          </ac:spMkLst>
        </pc:spChg>
        <pc:spChg chg="add del mod">
          <ac:chgData name="Kristen Hudson -X (krhudson - INLEA HOLDINGS INC at Cisco)" userId="c701e719-57b8-4162-a22a-1278d1b9f0f2" providerId="ADAL" clId="{BFDB558D-BEF6-4903-B722-DD911EF8D099}" dt="2021-04-22T14:25:56.835" v="2402" actId="478"/>
          <ac:spMkLst>
            <pc:docMk/>
            <pc:sldMk cId="1118960938" sldId="1979422101"/>
            <ac:spMk id="7" creationId="{59E2504A-837B-444F-8ADE-1AB58DEF4BE5}"/>
          </ac:spMkLst>
        </pc:spChg>
        <pc:picChg chg="add del mod">
          <ac:chgData name="Kristen Hudson -X (krhudson - INLEA HOLDINGS INC at Cisco)" userId="c701e719-57b8-4162-a22a-1278d1b9f0f2" providerId="ADAL" clId="{BFDB558D-BEF6-4903-B722-DD911EF8D099}" dt="2021-04-22T14:25:55.176" v="2401" actId="478"/>
          <ac:picMkLst>
            <pc:docMk/>
            <pc:sldMk cId="1118960938" sldId="1979422101"/>
            <ac:picMk id="5" creationId="{3EEF9503-4F32-4026-8A0C-331560C99CA6}"/>
          </ac:picMkLst>
        </pc:picChg>
        <pc:picChg chg="add mod">
          <ac:chgData name="Kristen Hudson -X (krhudson - INLEA HOLDINGS INC at Cisco)" userId="c701e719-57b8-4162-a22a-1278d1b9f0f2" providerId="ADAL" clId="{BFDB558D-BEF6-4903-B722-DD911EF8D099}" dt="2021-04-22T14:26:03.962" v="2406" actId="1076"/>
          <ac:picMkLst>
            <pc:docMk/>
            <pc:sldMk cId="1118960938" sldId="1979422101"/>
            <ac:picMk id="9" creationId="{C901827E-FF9B-4AC1-8162-D6DDD5FF36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82EFC-E81A-4C44-8A10-D1C0258C4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21" y="0"/>
            <a:ext cx="9132780" cy="5143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6DCA83-4AE9-8942-9646-D383DBA7B6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2" y="363258"/>
            <a:ext cx="2119240" cy="534313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6117482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7" y="4072669"/>
            <a:ext cx="6117482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7" y="4348762"/>
            <a:ext cx="6117482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3043653"/>
            <a:ext cx="612368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4" y="2472167"/>
            <a:ext cx="6165769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97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23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5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7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627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2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32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97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8233CC-CA47-3842-944B-E605F64C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" y="0"/>
            <a:ext cx="9132780" cy="51371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68768"/>
            <a:ext cx="6081524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7" y="4108765"/>
            <a:ext cx="6081524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7" y="4348762"/>
            <a:ext cx="6081524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3211463"/>
            <a:ext cx="608607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tx2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6113580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2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20C5F-0F53-6842-A11F-92876CF5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3" y="363258"/>
            <a:ext cx="2119237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829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524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0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405368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34434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98F9D-1121-3D42-8845-722C8B65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8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9D8D2A-D2A5-CA4E-B972-B2CDE61D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8DE46-3909-AF4F-AFE9-3D5BEDE404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4790" y="2089257"/>
            <a:ext cx="4294420" cy="10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6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9C2E4-CBE9-FF4A-B277-B062E65CE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5"/>
            <a:ext cx="9144000" cy="514110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1286776"/>
            <a:ext cx="4699861" cy="256994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1286777"/>
            <a:ext cx="4605517" cy="256994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20665-6C61-EE48-AB0A-37B1BFD5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98" y="1148623"/>
            <a:ext cx="3068210" cy="28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6" y="1286777"/>
            <a:ext cx="6013404" cy="256994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DC7BF-B92F-F04E-879A-43BEF68C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1" b="10534"/>
          <a:stretch/>
        </p:blipFill>
        <p:spPr>
          <a:xfrm flipH="1">
            <a:off x="6534198" y="1165499"/>
            <a:ext cx="2609802" cy="28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7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2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6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8E75D-2FBA-49DC-80F9-E3D811638BF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29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  <p:sldLayoutId id="2147484034" r:id="rId19"/>
    <p:sldLayoutId id="2147484035" r:id="rId20"/>
    <p:sldLayoutId id="2147484036" r:id="rId21"/>
    <p:sldLayoutId id="2147484037" r:id="rId22"/>
    <p:sldLayoutId id="2147484038" r:id="rId23"/>
    <p:sldLayoutId id="2147484039" r:id="rId24"/>
    <p:sldLayoutId id="2147484040" r:id="rId25"/>
    <p:sldLayoutId id="2147484041" r:id="rId26"/>
    <p:sldLayoutId id="2147484042" r:id="rId27"/>
    <p:sldLayoutId id="2147484043" r:id="rId28"/>
    <p:sldLayoutId id="2147484044" r:id="rId29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.co/webex4netaca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s.co/webex4netacad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6D7008C3-A401-4B4E-A8CB-D4475AB56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Kristen Hudson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D1F0FB-C080-4DC9-BABD-A452F40EC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Manager US / Caribbean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451507-0D45-4145-90CF-C2AF5C015C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2021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8E3184-6516-4001-821E-86EE7C58A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Updates and Q&amp;A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55EDB9-D3E1-408D-9832-E41F62945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Webex for NetAcad	</a:t>
            </a:r>
          </a:p>
        </p:txBody>
      </p:sp>
    </p:spTree>
    <p:extLst>
      <p:ext uri="{BB962C8B-B14F-4D97-AF65-F5344CB8AC3E}">
        <p14:creationId xmlns:p14="http://schemas.microsoft.com/office/powerpoint/2010/main" val="16772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8E7B8F-C35B-4BB8-95BF-B7323BE15D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028"/>
            <a:ext cx="9144000" cy="22812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D7C7F02-E10C-49B2-B48C-C98D532C4D92}"/>
              </a:ext>
            </a:extLst>
          </p:cNvPr>
          <p:cNvSpPr/>
          <p:nvPr/>
        </p:nvSpPr>
        <p:spPr>
          <a:xfrm rot="11950320">
            <a:off x="1348059" y="4150996"/>
            <a:ext cx="893405" cy="34438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AFF93-E572-4416-AF43-3DDC89BBBC3A}"/>
              </a:ext>
            </a:extLst>
          </p:cNvPr>
          <p:cNvSpPr txBox="1"/>
          <p:nvPr/>
        </p:nvSpPr>
        <p:spPr>
          <a:xfrm>
            <a:off x="326571" y="267195"/>
            <a:ext cx="723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Requesting your Webex License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97929-B174-4C0F-84F2-4AABF4C8B59A}"/>
              </a:ext>
            </a:extLst>
          </p:cNvPr>
          <p:cNvSpPr txBox="1"/>
          <p:nvPr/>
        </p:nvSpPr>
        <p:spPr>
          <a:xfrm>
            <a:off x="326571" y="790415"/>
            <a:ext cx="8490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After clicking “Request your license now”, the next page will have a disclaimer along with a link to the Cisco End User License Agreement. By clicking “Request a License”, you are agreeing to the terms of the agreement.</a:t>
            </a:r>
          </a:p>
          <a:p>
            <a:r>
              <a:rPr lang="en-US" dirty="0">
                <a:latin typeface="+mn-lt"/>
              </a:rPr>
              <a:t>Your activation link will then be sent to your NetAcad email address. Please be sure to activate your account within 24 hours.</a:t>
            </a:r>
          </a:p>
        </p:txBody>
      </p:sp>
    </p:spTree>
    <p:extLst>
      <p:ext uri="{BB962C8B-B14F-4D97-AF65-F5344CB8AC3E}">
        <p14:creationId xmlns:p14="http://schemas.microsoft.com/office/powerpoint/2010/main" val="205379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DB0B8-9260-49D4-82BC-AF14EAFE53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0" y="2019745"/>
            <a:ext cx="7327076" cy="27363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A27CE8-1EE8-4554-B063-CC7D3390249B}"/>
              </a:ext>
            </a:extLst>
          </p:cNvPr>
          <p:cNvSpPr txBox="1"/>
          <p:nvPr/>
        </p:nvSpPr>
        <p:spPr>
          <a:xfrm>
            <a:off x="326571" y="267195"/>
            <a:ext cx="723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“My profile” view after receiving an 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E6346-BAAB-43FC-BE88-AFF0D8327024}"/>
              </a:ext>
            </a:extLst>
          </p:cNvPr>
          <p:cNvSpPr txBox="1"/>
          <p:nvPr/>
        </p:nvSpPr>
        <p:spPr>
          <a:xfrm>
            <a:off x="546266" y="892061"/>
            <a:ext cx="716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Once an account has been provisioned, your profile will no longer show an eligibility status or option to request an account. All that will show is a link to the FAQ posted at </a:t>
            </a:r>
            <a:r>
              <a:rPr lang="en-US" dirty="0">
                <a:latin typeface="+mn-lt"/>
                <a:hlinkClick r:id="rId3"/>
              </a:rPr>
              <a:t>http://cs.co/webex4netacad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94F4DB-BDF3-4609-B41A-63FEFA503AA0}"/>
              </a:ext>
            </a:extLst>
          </p:cNvPr>
          <p:cNvSpPr/>
          <p:nvPr/>
        </p:nvSpPr>
        <p:spPr>
          <a:xfrm>
            <a:off x="4482935" y="3768953"/>
            <a:ext cx="1104722" cy="34438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9CB3-FF31-4E61-B22A-70F78C19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843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40AF-63F8-4981-97DA-8F266FD3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83" y="528005"/>
            <a:ext cx="2973802" cy="1126124"/>
          </a:xfrm>
        </p:spPr>
        <p:txBody>
          <a:bodyPr/>
          <a:lstStyle/>
          <a:p>
            <a:pPr algn="ctr"/>
            <a:r>
              <a:rPr lang="en-US" dirty="0"/>
              <a:t>Additional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A40CB-D7BF-4400-9058-2E478DC93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350" y="820570"/>
            <a:ext cx="3903657" cy="338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more information and updates, visit the Instructor Resources for Virtual Learning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http://cs.co/webex4netacad</a:t>
            </a:r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Updated FAQ</a:t>
            </a:r>
          </a:p>
          <a:p>
            <a:pPr lvl="1"/>
            <a:r>
              <a:rPr lang="en-US" sz="1800" dirty="0"/>
              <a:t>This IPD Session Recording</a:t>
            </a:r>
          </a:p>
          <a:p>
            <a:pPr lvl="2"/>
            <a:r>
              <a:rPr lang="en-US" sz="1400" dirty="0"/>
              <a:t>(Will also be available in the IPD Course)</a:t>
            </a:r>
          </a:p>
          <a:p>
            <a:pPr lvl="1"/>
            <a:r>
              <a:rPr lang="en-US" sz="1800" dirty="0"/>
              <a:t>Slide Deck seen here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BBF071-86B8-4ABB-A72B-7506D029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" y="1725381"/>
            <a:ext cx="4202092" cy="25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002DA41-40AF-475E-B35B-B63FC204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78E2DA-0F12-4C02-8826-D84E0DDD04B0}"/>
              </a:ext>
            </a:extLst>
          </p:cNvPr>
          <p:cNvSpPr/>
          <p:nvPr/>
        </p:nvSpPr>
        <p:spPr>
          <a:xfrm>
            <a:off x="20782" y="896587"/>
            <a:ext cx="910243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iscoSansTT" panose="020B0503020201020303" pitchFamily="34" charset="0"/>
                <a:cs typeface="CiscoSansTT" panose="020B0503020201020303" pitchFamily="34" charset="0"/>
              </a:rPr>
              <a:t>1 MILLION</a:t>
            </a:r>
          </a:p>
          <a:p>
            <a:pPr algn="ctr"/>
            <a:r>
              <a:rPr lang="en-US" sz="11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iscoSansTT" panose="020B0503020201020303" pitchFamily="34" charset="0"/>
                <a:cs typeface="CiscoSansTT" panose="020B0503020201020303" pitchFamily="34" charset="0"/>
              </a:rPr>
              <a:t>MINUTES!!</a:t>
            </a:r>
            <a:endParaRPr lang="en-US" sz="11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iscoSansTT" panose="020B0503020201020303" pitchFamily="34" charset="0"/>
              <a:cs typeface="CiscoSansT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1955FBE1-5C41-475B-8682-869DAFCF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97" y="497738"/>
            <a:ext cx="1077708" cy="105657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7F7649E-33C0-40D0-99AA-FAF2839810F7}"/>
              </a:ext>
            </a:extLst>
          </p:cNvPr>
          <p:cNvSpPr/>
          <p:nvPr/>
        </p:nvSpPr>
        <p:spPr>
          <a:xfrm>
            <a:off x="2791259" y="1257663"/>
            <a:ext cx="1780741" cy="16703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Equivalent 2-Year Long Webex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A7E9282-D116-4E64-A4C0-041AAACCE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47" b="64310" l="12334" r="86148">
                        <a14:foregroundMark x1="30930" y1="56229" x2="30930" y2="56229"/>
                        <a14:foregroundMark x1="24099" y1="58586" x2="24099" y2="58586"/>
                        <a14:foregroundMark x1="20683" y1="61953" x2="20683" y2="61953"/>
                        <a14:foregroundMark x1="16698" y1="56902" x2="16698" y2="56902"/>
                        <a14:foregroundMark x1="65465" y1="60269" x2="65465" y2="60269"/>
                        <a14:foregroundMark x1="68121" y1="62963" x2="68121" y2="62963"/>
                        <a14:foregroundMark x1="65085" y1="61279" x2="67362" y2="63973"/>
                        <a14:foregroundMark x1="78937" y1="62290" x2="42694" y2="61616"/>
                        <a14:foregroundMark x1="79317" y1="59259" x2="79317" y2="59259"/>
                        <a14:foregroundMark x1="79317" y1="60269" x2="79317" y2="57576"/>
                        <a14:foregroundMark x1="39848" y1="63636" x2="39848" y2="63636"/>
                        <a14:foregroundMark x1="40797" y1="63636" x2="39279" y2="64646"/>
                        <a14:foregroundMark x1="45920" y1="46801" x2="78368" y2="47138"/>
                        <a14:foregroundMark x1="78368" y1="47138" x2="46110" y2="43434"/>
                        <a14:foregroundMark x1="12334" y1="47138" x2="12334" y2="47138"/>
                        <a14:foregroundMark x1="15750" y1="45118" x2="15750" y2="45118"/>
                        <a14:foregroundMark x1="19355" y1="44108" x2="19355" y2="44108"/>
                        <a14:foregroundMark x1="23150" y1="46128" x2="23150" y2="46128"/>
                        <a14:foregroundMark x1="26376" y1="47475" x2="26376" y2="47475"/>
                        <a14:foregroundMark x1="29791" y1="44444" x2="29791" y2="44444"/>
                        <a14:foregroundMark x1="33207" y1="41414" x2="33207" y2="41414"/>
                        <a14:foregroundMark x1="37002" y1="45455" x2="37002" y2="45455"/>
                        <a14:foregroundMark x1="40228" y1="47138" x2="40228" y2="47138"/>
                        <a14:foregroundMark x1="50285" y1="39731" x2="82163" y2="45118"/>
                        <a14:foregroundMark x1="82163" y1="45118" x2="71727" y2="40741"/>
                        <a14:foregroundMark x1="84820" y1="47138" x2="84820" y2="47138"/>
                        <a14:foregroundMark x1="86148" y1="47811" x2="86148" y2="47811"/>
                        <a14:foregroundMark x1="86148" y1="50842" x2="86148" y2="50842"/>
                        <a14:foregroundMark x1="84630" y1="50842" x2="83112" y2="52189"/>
                        <a14:foregroundMark x1="44213" y1="36700" x2="44972" y2="65657"/>
                        <a14:foregroundMark x1="44972" y1="65657" x2="62619" y2="69024"/>
                        <a14:foregroundMark x1="62619" y1="69024" x2="80645" y2="66330"/>
                        <a14:foregroundMark x1="80645" y1="66330" x2="86148" y2="39731"/>
                        <a14:foregroundMark x1="86148" y1="39731" x2="44972" y2="38047"/>
                      </a14:backgroundRemoval>
                    </a14:imgEffect>
                  </a14:imgLayer>
                </a14:imgProps>
              </a:ext>
            </a:extLst>
          </a:blip>
          <a:srcRect l="11457" t="36128" r="11821" b="31926"/>
          <a:stretch/>
        </p:blipFill>
        <p:spPr>
          <a:xfrm>
            <a:off x="597894" y="317352"/>
            <a:ext cx="2017986" cy="4735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F602968-5F78-4E57-A698-751FD2CDB346}"/>
              </a:ext>
            </a:extLst>
          </p:cNvPr>
          <p:cNvSpPr/>
          <p:nvPr/>
        </p:nvSpPr>
        <p:spPr>
          <a:xfrm>
            <a:off x="479091" y="3109112"/>
            <a:ext cx="1628858" cy="155911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312K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Participants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312BE8-6518-4961-8776-028AFB1A98F9}"/>
              </a:ext>
            </a:extLst>
          </p:cNvPr>
          <p:cNvSpPr/>
          <p:nvPr/>
        </p:nvSpPr>
        <p:spPr>
          <a:xfrm>
            <a:off x="4253343" y="713067"/>
            <a:ext cx="1780741" cy="17637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16K  Total Meetings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56FA56-FEC5-44B3-846C-B2F3C1B73507}"/>
              </a:ext>
            </a:extLst>
          </p:cNvPr>
          <p:cNvSpPr/>
          <p:nvPr/>
        </p:nvSpPr>
        <p:spPr>
          <a:xfrm>
            <a:off x="2060559" y="2695506"/>
            <a:ext cx="2017582" cy="20239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3.8K Recorded Minutes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5BB59-A9F9-4564-B286-236D3E165C59}"/>
              </a:ext>
            </a:extLst>
          </p:cNvPr>
          <p:cNvSpPr/>
          <p:nvPr/>
        </p:nvSpPr>
        <p:spPr>
          <a:xfrm>
            <a:off x="3751540" y="2311493"/>
            <a:ext cx="1966252" cy="189600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4082 Verified Users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20998-C7AD-4C36-96E4-32D6716AF1A1}"/>
              </a:ext>
            </a:extLst>
          </p:cNvPr>
          <p:cNvSpPr/>
          <p:nvPr/>
        </p:nvSpPr>
        <p:spPr>
          <a:xfrm>
            <a:off x="750115" y="1154542"/>
            <a:ext cx="2403083" cy="24364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iscoSansTT" panose="020B0503020201020303" pitchFamily="34" charset="0"/>
                <a:cs typeface="CiscoSansTT" panose="020B0503020201020303" pitchFamily="34" charset="0"/>
              </a:rPr>
              <a:t>1.36M Total Minutes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1E35-6BE1-486D-8BDA-D43CA38DDE68}"/>
              </a:ext>
            </a:extLst>
          </p:cNvPr>
          <p:cNvSpPr/>
          <p:nvPr/>
        </p:nvSpPr>
        <p:spPr>
          <a:xfrm>
            <a:off x="6137347" y="3067519"/>
            <a:ext cx="2808751" cy="14312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Top 3 Participant Locations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India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Indonesia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Turkey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C00C9C-623C-44D6-B4D6-BA080A491501}"/>
              </a:ext>
            </a:extLst>
          </p:cNvPr>
          <p:cNvSpPr/>
          <p:nvPr/>
        </p:nvSpPr>
        <p:spPr>
          <a:xfrm>
            <a:off x="6137347" y="1240551"/>
            <a:ext cx="2808751" cy="1826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accent3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Meeting Mins. per Month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accent3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March – 497.66K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accent3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February – 257.78K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accent3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January – 149.62K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en-US" sz="1600" dirty="0">
                <a:solidFill>
                  <a:schemeClr val="accent3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December – 75.36K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EF15B-A28C-4D75-AC92-B0A6F9B31D95}"/>
              </a:ext>
            </a:extLst>
          </p:cNvPr>
          <p:cNvSpPr txBox="1"/>
          <p:nvPr/>
        </p:nvSpPr>
        <p:spPr>
          <a:xfrm>
            <a:off x="5928501" y="202250"/>
            <a:ext cx="2963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iscoSansTT" panose="020B0503020201020303" pitchFamily="34" charset="0"/>
                <a:cs typeface="CiscoSansTT" panose="020B0503020201020303" pitchFamily="34" charset="0"/>
              </a:rPr>
              <a:t>Webex 4 NetAcad Statistics</a:t>
            </a:r>
          </a:p>
        </p:txBody>
      </p:sp>
    </p:spTree>
    <p:extLst>
      <p:ext uri="{BB962C8B-B14F-4D97-AF65-F5344CB8AC3E}">
        <p14:creationId xmlns:p14="http://schemas.microsoft.com/office/powerpoint/2010/main" val="248455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FA63-8F54-48A9-A1E1-1402544B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48" y="917928"/>
            <a:ext cx="3398163" cy="3307644"/>
          </a:xfrm>
        </p:spPr>
        <p:txBody>
          <a:bodyPr/>
          <a:lstStyle/>
          <a:p>
            <a:pPr algn="ctr"/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Starting Now!</a:t>
            </a:r>
            <a:b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</a:br>
            <a:b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</a:b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Join the Women Rock-IT Event</a:t>
            </a:r>
            <a:b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</a:br>
            <a:b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</a:b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Link in Chat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01827E-FF9B-4AC1-8162-D6DDD5FF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471487" y="1911184"/>
            <a:ext cx="4700588" cy="1641290"/>
          </a:xfrm>
        </p:spPr>
        <p:txBody>
          <a:bodyPr/>
          <a:lstStyle/>
          <a:p>
            <a:r>
              <a:rPr lang="en-US" sz="4600" dirty="0"/>
              <a:t>Questions?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011308" y="1639522"/>
            <a:ext cx="711684" cy="1148751"/>
            <a:chOff x="8556512" y="2367556"/>
            <a:chExt cx="367989" cy="593982"/>
          </a:xfrm>
        </p:grpSpPr>
        <p:sp>
          <p:nvSpPr>
            <p:cNvPr id="10" name="Freeform 534"/>
            <p:cNvSpPr>
              <a:spLocks noChangeAspect="1"/>
            </p:cNvSpPr>
            <p:nvPr/>
          </p:nvSpPr>
          <p:spPr bwMode="auto">
            <a:xfrm>
              <a:off x="8556512" y="2367556"/>
              <a:ext cx="367989" cy="243993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35"/>
            <p:cNvSpPr>
              <a:spLocks noChangeAspect="1" noChangeArrowheads="1"/>
            </p:cNvSpPr>
            <p:nvPr/>
          </p:nvSpPr>
          <p:spPr bwMode="auto">
            <a:xfrm>
              <a:off x="8681508" y="2845542"/>
              <a:ext cx="115996" cy="11599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36"/>
            <p:cNvSpPr>
              <a:spLocks noChangeAspect="1"/>
            </p:cNvSpPr>
            <p:nvPr/>
          </p:nvSpPr>
          <p:spPr bwMode="auto">
            <a:xfrm>
              <a:off x="8678508" y="2551551"/>
              <a:ext cx="245992" cy="24599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37"/>
            <p:cNvSpPr>
              <a:spLocks noChangeAspect="1"/>
            </p:cNvSpPr>
            <p:nvPr/>
          </p:nvSpPr>
          <p:spPr bwMode="auto">
            <a:xfrm>
              <a:off x="8804505" y="2490552"/>
              <a:ext cx="119996" cy="120996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008C44"/>
            </a:solidFill>
            <a:ln w="3175">
              <a:solidFill>
                <a:srgbClr val="017E1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473870" y="2399691"/>
            <a:ext cx="889910" cy="1432537"/>
            <a:chOff x="8085527" y="2367556"/>
            <a:chExt cx="368989" cy="593982"/>
          </a:xfrm>
        </p:grpSpPr>
        <p:sp>
          <p:nvSpPr>
            <p:cNvPr id="16" name="Freeform 530"/>
            <p:cNvSpPr>
              <a:spLocks noChangeAspect="1"/>
            </p:cNvSpPr>
            <p:nvPr/>
          </p:nvSpPr>
          <p:spPr bwMode="auto">
            <a:xfrm>
              <a:off x="8085527" y="2367556"/>
              <a:ext cx="368989" cy="243993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5"/>
            </a:solidFill>
            <a:ln w="317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531"/>
            <p:cNvSpPr>
              <a:spLocks noChangeAspect="1" noChangeArrowheads="1"/>
            </p:cNvSpPr>
            <p:nvPr/>
          </p:nvSpPr>
          <p:spPr bwMode="auto">
            <a:xfrm>
              <a:off x="8210523" y="2845542"/>
              <a:ext cx="115996" cy="115996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32"/>
            <p:cNvSpPr>
              <a:spLocks noChangeAspect="1"/>
            </p:cNvSpPr>
            <p:nvPr/>
          </p:nvSpPr>
          <p:spPr bwMode="auto">
            <a:xfrm>
              <a:off x="8208523" y="2551551"/>
              <a:ext cx="245992" cy="24599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33"/>
            <p:cNvSpPr>
              <a:spLocks noChangeAspect="1"/>
            </p:cNvSpPr>
            <p:nvPr/>
          </p:nvSpPr>
          <p:spPr bwMode="auto">
            <a:xfrm>
              <a:off x="8333519" y="2490552"/>
              <a:ext cx="120996" cy="120996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49DAFF"/>
            </a:solidFill>
            <a:ln w="3175">
              <a:solidFill>
                <a:srgbClr val="49DA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172080" y="1321483"/>
            <a:ext cx="1635590" cy="2632899"/>
            <a:chOff x="8085527" y="2367556"/>
            <a:chExt cx="368989" cy="593982"/>
          </a:xfrm>
        </p:grpSpPr>
        <p:sp>
          <p:nvSpPr>
            <p:cNvPr id="28" name="Freeform 530"/>
            <p:cNvSpPr>
              <a:spLocks noChangeAspect="1"/>
            </p:cNvSpPr>
            <p:nvPr/>
          </p:nvSpPr>
          <p:spPr bwMode="auto">
            <a:xfrm>
              <a:off x="8085527" y="2367556"/>
              <a:ext cx="368989" cy="243993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31"/>
            <p:cNvSpPr>
              <a:spLocks noChangeAspect="1" noChangeArrowheads="1"/>
            </p:cNvSpPr>
            <p:nvPr/>
          </p:nvSpPr>
          <p:spPr bwMode="auto">
            <a:xfrm>
              <a:off x="8210523" y="2845542"/>
              <a:ext cx="115996" cy="115996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32"/>
            <p:cNvSpPr>
              <a:spLocks noChangeAspect="1"/>
            </p:cNvSpPr>
            <p:nvPr/>
          </p:nvSpPr>
          <p:spPr bwMode="auto">
            <a:xfrm>
              <a:off x="8208523" y="2551551"/>
              <a:ext cx="245992" cy="24599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3"/>
            </a:solidFill>
            <a:ln w="3175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3"/>
            <p:cNvSpPr>
              <a:spLocks noChangeAspect="1"/>
            </p:cNvSpPr>
            <p:nvPr/>
          </p:nvSpPr>
          <p:spPr bwMode="auto">
            <a:xfrm>
              <a:off x="8333519" y="2490552"/>
              <a:ext cx="120996" cy="120996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3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2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70E87-84F2-4EDD-B3B5-4E62E128B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&amp; Eligibility</a:t>
            </a:r>
          </a:p>
        </p:txBody>
      </p:sp>
    </p:spTree>
    <p:extLst>
      <p:ext uri="{BB962C8B-B14F-4D97-AF65-F5344CB8AC3E}">
        <p14:creationId xmlns:p14="http://schemas.microsoft.com/office/powerpoint/2010/main" val="327843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sco WebEx Meeting | Brands of the World™ | Download vector logos and  logotypes">
            <a:extLst>
              <a:ext uri="{FF2B5EF4-FFF2-40B4-BE49-F238E27FC236}">
                <a16:creationId xmlns:a16="http://schemas.microsoft.com/office/drawing/2014/main" id="{8F5A60B0-759B-444B-8D42-89C1975E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196" y="3766659"/>
            <a:ext cx="1128082" cy="112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B02A-CF70-2C4E-B5C7-6ED3DFBA5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69" y="592231"/>
            <a:ext cx="8652609" cy="3517900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What: </a:t>
            </a:r>
            <a:r>
              <a:rPr lang="en-US" sz="2400" dirty="0"/>
              <a:t>Full feature Webex accounts</a:t>
            </a:r>
          </a:p>
          <a:p>
            <a:pPr lvl="2"/>
            <a:r>
              <a:rPr lang="en-US" sz="1800" dirty="0"/>
              <a:t>Non-transferrable, no session time limit, up to 1000 participants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Why: </a:t>
            </a:r>
            <a:r>
              <a:rPr lang="en-US" sz="2400" dirty="0"/>
              <a:t>Continued support of our exceptional NetAcad community and assist with remote instruction needs</a:t>
            </a:r>
            <a:endParaRPr lang="en-US" sz="2400" b="1" dirty="0"/>
          </a:p>
          <a:p>
            <a:r>
              <a:rPr lang="en-US" sz="2400" b="1" dirty="0">
                <a:solidFill>
                  <a:schemeClr val="accent1"/>
                </a:solidFill>
              </a:rPr>
              <a:t>Who: </a:t>
            </a:r>
            <a:r>
              <a:rPr lang="en-US" sz="2400" dirty="0"/>
              <a:t>Instructors teaching Cisco Career &amp; Training Courses (CCT) that started a class within the last 6 months with at least 3 students enrolled. </a:t>
            </a:r>
          </a:p>
          <a:p>
            <a:pPr lvl="2"/>
            <a:r>
              <a:rPr lang="pt-PT" sz="1800" dirty="0"/>
              <a:t>CCNA, CCNP Enterprise, CyberOps Associate, DevNet Associate,        CCNA Security or Network Security</a:t>
            </a:r>
          </a:p>
          <a:p>
            <a:r>
              <a:rPr lang="pt-PT" sz="2400" b="1" dirty="0">
                <a:solidFill>
                  <a:schemeClr val="accent1"/>
                </a:solidFill>
              </a:rPr>
              <a:t>When: </a:t>
            </a:r>
            <a:r>
              <a:rPr lang="pt-PT" sz="2400" dirty="0"/>
              <a:t>Upon becoming eligible, signup is fully           automated through your NetAcad profile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C7D720-F60F-EE4F-A476-3E709431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80963"/>
            <a:ext cx="8345488" cy="731837"/>
          </a:xfrm>
        </p:spPr>
        <p:txBody>
          <a:bodyPr/>
          <a:lstStyle/>
          <a:p>
            <a:r>
              <a:rPr lang="en-US" dirty="0"/>
              <a:t>Webex for NetAcad</a:t>
            </a:r>
          </a:p>
        </p:txBody>
      </p:sp>
    </p:spTree>
    <p:extLst>
      <p:ext uri="{BB962C8B-B14F-4D97-AF65-F5344CB8AC3E}">
        <p14:creationId xmlns:p14="http://schemas.microsoft.com/office/powerpoint/2010/main" val="55374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7D94-0F24-4E49-8A8E-B3896ED7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03" y="216622"/>
            <a:ext cx="8345488" cy="731837"/>
          </a:xfrm>
        </p:spPr>
        <p:txBody>
          <a:bodyPr/>
          <a:lstStyle/>
          <a:p>
            <a:r>
              <a:rPr lang="en-US" dirty="0"/>
              <a:t>Creating your Webex Account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A821A-7E3F-413C-BE6E-E3F052BC0C2B}"/>
              </a:ext>
            </a:extLst>
          </p:cNvPr>
          <p:cNvSpPr txBox="1">
            <a:spLocks/>
          </p:cNvSpPr>
          <p:nvPr/>
        </p:nvSpPr>
        <p:spPr>
          <a:xfrm>
            <a:off x="257505" y="776266"/>
            <a:ext cx="8227415" cy="300726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171446" defTabSz="684196">
              <a:buClr>
                <a:srgbClr val="282828"/>
              </a:buClr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Email Used: </a:t>
            </a:r>
            <a:r>
              <a:rPr lang="en-US" sz="2400" dirty="0">
                <a:solidFill>
                  <a:srgbClr val="282828"/>
                </a:solidFill>
                <a:latin typeface="+mj-lt"/>
              </a:rPr>
              <a:t>Accounts are provisioned using the email associated with your </a:t>
            </a:r>
            <a:r>
              <a:rPr lang="en-US" sz="2400" b="1" dirty="0">
                <a:solidFill>
                  <a:srgbClr val="282828"/>
                </a:solidFill>
                <a:latin typeface="+mj-lt"/>
              </a:rPr>
              <a:t>NetAcad Instructor account</a:t>
            </a:r>
            <a:r>
              <a:rPr lang="en-US" sz="2400" dirty="0">
                <a:solidFill>
                  <a:srgbClr val="282828"/>
                </a:solidFill>
                <a:latin typeface="+mj-lt"/>
              </a:rPr>
              <a:t>.</a:t>
            </a:r>
          </a:p>
          <a:p>
            <a:pPr marL="228594" indent="-171446" defTabSz="684196">
              <a:buClr>
                <a:srgbClr val="282828"/>
              </a:buClr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Existing Webex Users: </a:t>
            </a:r>
            <a:r>
              <a:rPr lang="en-US" sz="2400" dirty="0">
                <a:solidFill>
                  <a:srgbClr val="282828"/>
                </a:solidFill>
                <a:latin typeface="+mj-lt"/>
              </a:rPr>
              <a:t>If you are using a corporate Webex account at your Academy or created a free Webex account using your </a:t>
            </a:r>
            <a:r>
              <a:rPr lang="en-US" sz="2400" b="1" dirty="0">
                <a:solidFill>
                  <a:srgbClr val="282828"/>
                </a:solidFill>
                <a:latin typeface="+mj-lt"/>
              </a:rPr>
              <a:t>NetAcad email</a:t>
            </a:r>
            <a:r>
              <a:rPr lang="en-US" sz="2400" dirty="0">
                <a:solidFill>
                  <a:srgbClr val="282828"/>
                </a:solidFill>
                <a:latin typeface="+mj-lt"/>
              </a:rPr>
              <a:t>, you will not be able to request an account.</a:t>
            </a:r>
            <a:endParaRPr lang="en-US" sz="2400" b="1" dirty="0">
              <a:solidFill>
                <a:srgbClr val="282828"/>
              </a:solidFill>
              <a:latin typeface="+mj-lt"/>
            </a:endParaRPr>
          </a:p>
          <a:p>
            <a:pPr marL="228594" indent="-171446" defTabSz="684196">
              <a:buClr>
                <a:srgbClr val="282828"/>
              </a:buClr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New Webex Users: </a:t>
            </a:r>
            <a:r>
              <a:rPr lang="en-US" sz="2400" dirty="0">
                <a:latin typeface="+mj-lt"/>
              </a:rPr>
              <a:t>Instructors that are eligible for the Enterprise NetAcad Webex accounts and currently do not have an existing Webex account will be able to request an account directly from their profile.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4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877034-E8C7-48DC-B028-0F6A553E9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145" y="390795"/>
            <a:ext cx="3886200" cy="3215842"/>
          </a:xfrm>
        </p:spPr>
        <p:txBody>
          <a:bodyPr/>
          <a:lstStyle/>
          <a:p>
            <a:pPr marL="57149" indent="0">
              <a:buNone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Free Account</a:t>
            </a:r>
          </a:p>
          <a:p>
            <a:r>
              <a:rPr lang="en-US" sz="2400" dirty="0"/>
              <a:t>1 Host</a:t>
            </a:r>
          </a:p>
          <a:p>
            <a:r>
              <a:rPr lang="en-US" sz="2400" dirty="0"/>
              <a:t>50 minutes duration</a:t>
            </a:r>
          </a:p>
          <a:p>
            <a:r>
              <a:rPr lang="en-US" sz="2400" dirty="0"/>
              <a:t>Up to 100 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0E64-BF7D-4A44-9412-791BC90FD1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0687" y="390795"/>
            <a:ext cx="4232190" cy="3729037"/>
          </a:xfrm>
        </p:spPr>
        <p:txBody>
          <a:bodyPr/>
          <a:lstStyle/>
          <a:p>
            <a:pPr marL="57149" indent="0">
              <a:buNone/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NetAcad Account</a:t>
            </a:r>
          </a:p>
          <a:p>
            <a:r>
              <a:rPr lang="en-US" sz="2100" dirty="0"/>
              <a:t>Unlimited Co-Hosts</a:t>
            </a:r>
          </a:p>
          <a:p>
            <a:r>
              <a:rPr lang="en-US" sz="2100" dirty="0"/>
              <a:t>24 hours max duration</a:t>
            </a:r>
          </a:p>
          <a:p>
            <a:r>
              <a:rPr lang="en-US" sz="2100" dirty="0"/>
              <a:t>Up to 1000 participants</a:t>
            </a:r>
          </a:p>
          <a:p>
            <a:r>
              <a:rPr lang="en-US" sz="2100" dirty="0"/>
              <a:t>50GB Cloud recording storage</a:t>
            </a:r>
          </a:p>
          <a:p>
            <a:r>
              <a:rPr lang="en-US" sz="2100" dirty="0"/>
              <a:t>MP4 recordings</a:t>
            </a:r>
          </a:p>
          <a:p>
            <a:r>
              <a:rPr lang="en-US" sz="2100" dirty="0"/>
              <a:t>Recording transcripts</a:t>
            </a:r>
          </a:p>
          <a:p>
            <a:r>
              <a:rPr lang="en-US" sz="2100" dirty="0"/>
              <a:t>File transfer feature</a:t>
            </a:r>
          </a:p>
          <a:p>
            <a:r>
              <a:rPr lang="en-US" sz="2100" dirty="0"/>
              <a:t>Access to Meeting, Events and Training Center</a:t>
            </a:r>
          </a:p>
          <a:p>
            <a:endParaRPr lang="en-US" dirty="0"/>
          </a:p>
        </p:txBody>
      </p:sp>
      <p:pic>
        <p:nvPicPr>
          <p:cNvPr id="5" name="Picture 4" descr="Cisco WebEx Meeting | Brands of the World™ | Download vector logos and  logotypes">
            <a:extLst>
              <a:ext uri="{FF2B5EF4-FFF2-40B4-BE49-F238E27FC236}">
                <a16:creationId xmlns:a16="http://schemas.microsoft.com/office/drawing/2014/main" id="{865424D8-AD5E-4AB7-99C1-E0925867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123" y="2933710"/>
            <a:ext cx="1648476" cy="15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8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26C8-D499-4407-86D2-D69DB370F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for Signing Up</a:t>
            </a:r>
          </a:p>
        </p:txBody>
      </p:sp>
    </p:spTree>
    <p:extLst>
      <p:ext uri="{BB962C8B-B14F-4D97-AF65-F5344CB8AC3E}">
        <p14:creationId xmlns:p14="http://schemas.microsoft.com/office/powerpoint/2010/main" val="39659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8C6732-C3BB-413A-94F4-D801FFE04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510" y="1073150"/>
            <a:ext cx="8639298" cy="3517900"/>
          </a:xfrm>
        </p:spPr>
        <p:txBody>
          <a:bodyPr/>
          <a:lstStyle/>
          <a:p>
            <a:r>
              <a:rPr lang="en-US" sz="2400" dirty="0"/>
              <a:t>The process for provisioning an account is now completely automated!</a:t>
            </a:r>
          </a:p>
          <a:p>
            <a:r>
              <a:rPr lang="en-US" sz="2400" dirty="0"/>
              <a:t>Before the automated process was in place, there was just a few people provisioning over 9000 accounts in batches manually.</a:t>
            </a:r>
          </a:p>
          <a:p>
            <a:r>
              <a:rPr lang="en-US" sz="2400" dirty="0"/>
              <a:t>Now, an instructor can control their eligibility and request a license directly through their profile. </a:t>
            </a:r>
          </a:p>
          <a:p>
            <a:r>
              <a:rPr lang="en-US" sz="2400" dirty="0"/>
              <a:t>NetAcad Support will help with any technical difficulties.</a:t>
            </a:r>
          </a:p>
          <a:p>
            <a:endParaRPr lang="en-US" sz="24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91E020A-4D11-4917-89AC-7B4BD523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/>
              <a:t>Signup for Webex for NetAcad</a:t>
            </a:r>
          </a:p>
        </p:txBody>
      </p:sp>
    </p:spTree>
    <p:extLst>
      <p:ext uri="{BB962C8B-B14F-4D97-AF65-F5344CB8AC3E}">
        <p14:creationId xmlns:p14="http://schemas.microsoft.com/office/powerpoint/2010/main" val="80255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7F4BFE-0366-4290-A822-4CDC017B66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4" y="2012867"/>
            <a:ext cx="7592439" cy="234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F0E607-CDD3-4824-8F9C-4ECCBF154911}"/>
              </a:ext>
            </a:extLst>
          </p:cNvPr>
          <p:cNvSpPr txBox="1"/>
          <p:nvPr/>
        </p:nvSpPr>
        <p:spPr>
          <a:xfrm>
            <a:off x="326571" y="267195"/>
            <a:ext cx="786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View your current eligibility status - Ineligible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D1F0E2-0FD7-469D-9A31-1A26E092389A}"/>
              </a:ext>
            </a:extLst>
          </p:cNvPr>
          <p:cNvSpPr/>
          <p:nvPr/>
        </p:nvSpPr>
        <p:spPr>
          <a:xfrm>
            <a:off x="3687288" y="3663538"/>
            <a:ext cx="1531917" cy="34438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45774-4C18-4771-B5DE-A0414A6235FB}"/>
              </a:ext>
            </a:extLst>
          </p:cNvPr>
          <p:cNvSpPr txBox="1"/>
          <p:nvPr/>
        </p:nvSpPr>
        <p:spPr>
          <a:xfrm>
            <a:off x="599704" y="855023"/>
            <a:ext cx="624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Under “My Profile on netacad.com, there is a section labeled NetAcad Webex License. Here you can view your current eligibility status for a Webex account.</a:t>
            </a:r>
          </a:p>
          <a:p>
            <a:r>
              <a:rPr lang="en-US" dirty="0">
                <a:latin typeface="+mn-lt"/>
              </a:rPr>
              <a:t>Below is an example of being ineligible. </a:t>
            </a:r>
          </a:p>
        </p:txBody>
      </p:sp>
      <p:pic>
        <p:nvPicPr>
          <p:cNvPr id="6" name="Picture 4" descr="Cisco WebEx Meeting | Brands of the World™ | Download vector logos and  logotypes">
            <a:extLst>
              <a:ext uri="{FF2B5EF4-FFF2-40B4-BE49-F238E27FC236}">
                <a16:creationId xmlns:a16="http://schemas.microsoft.com/office/drawing/2014/main" id="{97245519-44A8-48EA-92AC-D351EA70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344" y="3835730"/>
            <a:ext cx="886818" cy="8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0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1EB36-E79E-42C1-A210-2CD63116A5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1" y="1971303"/>
            <a:ext cx="7956468" cy="275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Cisco WebEx Meeting | Brands of the World™ | Download vector logos and  logotypes">
            <a:extLst>
              <a:ext uri="{FF2B5EF4-FFF2-40B4-BE49-F238E27FC236}">
                <a16:creationId xmlns:a16="http://schemas.microsoft.com/office/drawing/2014/main" id="{25ACB430-5E86-4152-BC1F-B90057E0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344" y="3835730"/>
            <a:ext cx="886818" cy="8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979BC-7AA9-4201-99A6-80FC16AC3CF3}"/>
              </a:ext>
            </a:extLst>
          </p:cNvPr>
          <p:cNvSpPr txBox="1"/>
          <p:nvPr/>
        </p:nvSpPr>
        <p:spPr>
          <a:xfrm>
            <a:off x="326571" y="267195"/>
            <a:ext cx="723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View your current eligibility status - Eligible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32351-A6E7-4479-AB47-3D5BD091C259}"/>
              </a:ext>
            </a:extLst>
          </p:cNvPr>
          <p:cNvSpPr txBox="1"/>
          <p:nvPr/>
        </p:nvSpPr>
        <p:spPr>
          <a:xfrm>
            <a:off x="599704" y="855023"/>
            <a:ext cx="62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Below is an example of being eligible for a Webex account. Once you are eligible, a button will appear that says, “Request your license now”.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E298E6-7653-4ADC-B4B0-8542FB1B6C9D}"/>
              </a:ext>
            </a:extLst>
          </p:cNvPr>
          <p:cNvSpPr/>
          <p:nvPr/>
        </p:nvSpPr>
        <p:spPr>
          <a:xfrm>
            <a:off x="4031672" y="3934754"/>
            <a:ext cx="1531917" cy="34438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9326"/>
      </p:ext>
    </p:extLst>
  </p:cSld>
  <p:clrMapOvr>
    <a:masterClrMapping/>
  </p:clrMapOvr>
</p:sld>
</file>

<file path=ppt/theme/theme1.xml><?xml version="1.0" encoding="utf-8"?>
<a:theme xmlns:a="http://schemas.openxmlformats.org/drawingml/2006/main" name="NetAcad2021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Acad2021" id="{F60988F0-A0FF-4717-B53F-9695243A8049}" vid="{D597E7A5-1DCC-465C-B32C-E47E3B7085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339</TotalTime>
  <Words>632</Words>
  <Application>Microsoft Office PowerPoint</Application>
  <PresentationFormat>On-screen Show (16:9)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CiscoSansTT</vt:lpstr>
      <vt:lpstr>CiscoSansTT ExtraLight</vt:lpstr>
      <vt:lpstr>NetAcad2021</vt:lpstr>
      <vt:lpstr>Webex for NetAcad </vt:lpstr>
      <vt:lpstr>Overview &amp; Eligibility</vt:lpstr>
      <vt:lpstr>Webex for NetAcad</vt:lpstr>
      <vt:lpstr>Creating your Webex Account</vt:lpstr>
      <vt:lpstr>PowerPoint Presentation</vt:lpstr>
      <vt:lpstr>Update for Signing Up</vt:lpstr>
      <vt:lpstr>Signup for Webex for NetAcad</vt:lpstr>
      <vt:lpstr>PowerPoint Presentation</vt:lpstr>
      <vt:lpstr>PowerPoint Presentation</vt:lpstr>
      <vt:lpstr>PowerPoint Presentation</vt:lpstr>
      <vt:lpstr>PowerPoint Presentation</vt:lpstr>
      <vt:lpstr>Demo</vt:lpstr>
      <vt:lpstr>Additional Information</vt:lpstr>
      <vt:lpstr>PowerPoint Presentation</vt:lpstr>
      <vt:lpstr>PowerPoint Presentation</vt:lpstr>
      <vt:lpstr>Starting Now!  Join the Women Rock-IT Event  Link in Chat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Webex for NetAcad</dc:title>
  <dc:creator>Kristen Hudson -X (krhudson - INLEA HOLDINGS INC at Cisco)</dc:creator>
  <cp:lastModifiedBy>Kristen Hudson -X (krhudson - INLEA HOLDINGS INC at Cisco)</cp:lastModifiedBy>
  <cp:revision>3</cp:revision>
  <dcterms:created xsi:type="dcterms:W3CDTF">2021-03-16T18:50:30Z</dcterms:created>
  <dcterms:modified xsi:type="dcterms:W3CDTF">2021-04-22T15:19:28Z</dcterms:modified>
</cp:coreProperties>
</file>