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5EEC3C"/>
    <a:srgbClr val="FFCC66"/>
    <a:srgbClr val="990099"/>
    <a:srgbClr val="CC0099"/>
    <a:srgbClr val="FE9202"/>
    <a:srgbClr val="6C1A00"/>
    <a:srgbClr val="00AAC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03222-B09B-4D86-AA07-E3BF0D2452E9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C809-93F0-4874-A572-9FCF71EF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197405"/>
            <a:ext cx="702443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571750"/>
            <a:ext cx="70242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ECE2FFA-5077-4735-AA4C-392F2154B9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2"/>
          </a:xfrm>
        </p:spPr>
        <p:txBody>
          <a:bodyPr/>
          <a:lstStyle>
            <a:lvl1pPr algn="l">
              <a:defRPr sz="2800">
                <a:solidFill>
                  <a:srgbClr val="FF0000"/>
                </a:solidFill>
              </a:defRPr>
            </a:lvl1pPr>
            <a:lvl2pPr algn="l">
              <a:defRPr>
                <a:solidFill>
                  <a:srgbClr val="FF0000"/>
                </a:solidFill>
              </a:defRPr>
            </a:lvl2pPr>
            <a:lvl3pPr algn="l">
              <a:defRPr>
                <a:solidFill>
                  <a:srgbClr val="FF0000"/>
                </a:solidFill>
              </a:defRPr>
            </a:lvl3pPr>
            <a:lvl4pPr algn="l">
              <a:defRPr>
                <a:solidFill>
                  <a:srgbClr val="FF0000"/>
                </a:solidFill>
              </a:defRPr>
            </a:lvl4pPr>
            <a:lvl5pPr algn="l"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281175"/>
            <a:ext cx="8093364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40751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FF0000"/>
                </a:solidFill>
              </a:defRPr>
            </a:lvl1pPr>
            <a:lvl2pPr algn="ctr">
              <a:defRPr sz="2000">
                <a:solidFill>
                  <a:srgbClr val="FF0000"/>
                </a:solidFill>
              </a:defRPr>
            </a:lvl2pPr>
            <a:lvl3pPr algn="ctr">
              <a:defRPr sz="1800">
                <a:solidFill>
                  <a:srgbClr val="FF0000"/>
                </a:solidFill>
              </a:defRPr>
            </a:lvl3pPr>
            <a:lvl4pPr algn="ctr">
              <a:defRPr sz="1600">
                <a:solidFill>
                  <a:srgbClr val="FF0000"/>
                </a:solidFill>
              </a:defRPr>
            </a:lvl4pPr>
            <a:lvl5pPr algn="ctr">
              <a:defRPr sz="1600">
                <a:solidFill>
                  <a:srgbClr val="FF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40751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FF0000"/>
                </a:solidFill>
              </a:defRPr>
            </a:lvl1pPr>
            <a:lvl2pPr algn="ctr">
              <a:defRPr sz="2000">
                <a:solidFill>
                  <a:srgbClr val="FF0000"/>
                </a:solidFill>
              </a:defRPr>
            </a:lvl2pPr>
            <a:lvl3pPr algn="ctr">
              <a:defRPr sz="1800">
                <a:solidFill>
                  <a:srgbClr val="FF0000"/>
                </a:solidFill>
              </a:defRPr>
            </a:lvl3pPr>
            <a:lvl4pPr algn="ctr">
              <a:defRPr sz="1600">
                <a:solidFill>
                  <a:srgbClr val="FF0000"/>
                </a:solidFill>
              </a:defRPr>
            </a:lvl4pPr>
            <a:lvl5pPr algn="ctr">
              <a:defRPr sz="1600">
                <a:solidFill>
                  <a:srgbClr val="FF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3C35B-6AE8-4263-8080-3E29B57A64F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114</cp:revision>
  <dcterms:created xsi:type="dcterms:W3CDTF">2013-08-21T19:17:07Z</dcterms:created>
  <dcterms:modified xsi:type="dcterms:W3CDTF">2017-08-11T00:48:57Z</dcterms:modified>
</cp:coreProperties>
</file>