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C893E8-796A-4DDB-91A2-23172C6DD52F}">
  <a:tblStyle styleId="{E3C893E8-796A-4DDB-91A2-23172C6DD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Shape 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Shape 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Shape 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Shape 20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Shape 12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Shape 2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Shape 30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Shape 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Shape 3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Shape 4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Shape 6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Shape 7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Shape 8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Shape 9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Shape 10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Shape 14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Shape 27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Shape 27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Shape 27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Shape 281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Shape 28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{E3C893E8-796A-4DDB-91A2-23172C6DD52F}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71525" y="1114150"/>
            <a:ext cx="7800975" cy="371621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Shape 299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Shape 312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Shape 31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Shape 320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Shape 321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Shape 322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Shape 323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Shape 32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Shape 33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Shape 341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Shape 34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Shape 345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Shape 34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Shape 359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Shape 36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Shape 36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Shape 366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Shape 367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Shape 368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Shape 369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Shape 3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Shape 3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Shape 159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Shape 386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Shape 389"/>
            <p:cNvSpPr/>
            <p:nvPr/>
          </p:nvSpPr>
          <p:spPr>
            <a:xfrm>
              <a:off x="2547150" y="238125"/>
              <a:ext cx="2525675" cy="5238750"/>
            </a:xfrm>
            <a:custGeom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3557025" y="5147100"/>
              <a:ext cx="504050" cy="179900"/>
            </a:xfrm>
            <a:custGeom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3008050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3566400" y="434850"/>
              <a:ext cx="487175" cy="76850"/>
            </a:xfrm>
            <a:custGeom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Shape 39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Shape 400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Shape 401"/>
            <p:cNvSpPr/>
            <p:nvPr/>
          </p:nvSpPr>
          <p:spPr>
            <a:xfrm>
              <a:off x="2112475" y="238125"/>
              <a:ext cx="3395050" cy="5238750"/>
            </a:xfrm>
            <a:custGeom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671350" y="5147100"/>
              <a:ext cx="279175" cy="179900"/>
            </a:xfrm>
            <a:custGeom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650725" y="446100"/>
              <a:ext cx="54375" cy="54350"/>
            </a:xfrm>
            <a:custGeom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761275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Shape 405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Shape 406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2644425" y="10711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Shape 41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Shape 422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Shape 42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7253423" y="2000860"/>
            <a:ext cx="1272074" cy="1141889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Shape 44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Shape 45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Shape 471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Shape 477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656888" y="387284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Shape 485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Shape 489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Shape 49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Shape 491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Shape 499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Shape 50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Shape 508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Shape 51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Shape 514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Shape 518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Shape 526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Shape 53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Shape 539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Shape 542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Shape 548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Shape 551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Shape 559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Shape 565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Shape 574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Shape 579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Shape 584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Shape 589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Shape 592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Shape 595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Shape 59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Shape 59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Shape 602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Shape 61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Shape 613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Shape 615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Shape 61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Shape 61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Shape 62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Shape 625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Shape 628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Shape 62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Shape 630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Shape 637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Shape 647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Shape 651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Shape 655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Shape 661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Shape 664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Shape 672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Shape 679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Shape 682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Shape 686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Shape 69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Shape 691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Shape 700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Shape 703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Shape 710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Shape 718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Shape 722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Shape 729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Shape 733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Shape 737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Shape 743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Shape 771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Shape 795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Shape 810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Shape 814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Shape 8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Shape 82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Shape 830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Shape 834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Shape 840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Shape 848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Shape 855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Shape 86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Shape 877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Shape 883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Shape 89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Shape 89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Shape 896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Shape 89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Shape 899"/>
          <p:cNvSpPr/>
          <p:nvPr/>
        </p:nvSpPr>
        <p:spPr>
          <a:xfrm>
            <a:off x="7436055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6552218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6837753" y="30973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Shape 9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804239" y="1506373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Shape 19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Shape 19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Shape 1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Shape 206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Shape 207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Shape 20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Shape 21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Shape 215"/>
          <p:cNvSpPr/>
          <p:nvPr/>
        </p:nvSpPr>
        <p:spPr>
          <a:xfrm>
            <a:off x="3536507" y="710554"/>
            <a:ext cx="271742" cy="25947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2697553">
            <a:off x="5327282" y="2038984"/>
            <a:ext cx="412519" cy="39388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653628" y="1814107"/>
            <a:ext cx="165205" cy="15781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1280074">
            <a:off x="3348230" y="1493219"/>
            <a:ext cx="165200" cy="1577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Shape 22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Shape 23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6454511" y="367001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Shape 241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Shape 24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Shape 24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Shape 24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