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Quicksa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4DDB5F-78F0-46B5-8D81-FA2FABBE012F}">
  <a:tblStyle styleId="{C54DDB5F-78F0-46B5-8D81-FA2FABBE0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4f601ca6d_43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4f601ca6d_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quicksa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79000"/>
          </a:blip>
          <a:srcRect b="4320" l="9861" r="0" t="20672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Use big image.</a:t>
            </a:r>
            <a:endParaRPr b="1" sz="1800">
              <a:solidFill>
                <a:srgbClr val="F3F3F3"/>
              </a:solidFill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56" name="Google Shape;156;p22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2"/>
            <p:cNvCxnSpPr>
              <a:endCxn id="156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2"/>
            <p:cNvCxnSpPr>
              <a:stCxn id="156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{C54DDB5F-78F0-46B5-8D81-FA2FABBE012F}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80" name="Google Shape;180;p2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sz="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84" name="Google Shape;18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5"/>
            <p:cNvCxnSpPr>
              <a:stCxn id="18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6" name="Google Shape;186;p2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87" name="Google Shape;187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5"/>
            <p:cNvCxnSpPr>
              <a:stCxn id="18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9" name="Google Shape;189;p25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90" name="Google Shape;190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5"/>
            <p:cNvCxnSpPr>
              <a:stCxn id="190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2" name="Google Shape;192;p25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93" name="Google Shape;193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5"/>
            <p:cNvCxnSpPr>
              <a:stCxn id="19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5" name="Google Shape;195;p25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96" name="Google Shape;196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25"/>
            <p:cNvCxnSpPr>
              <a:stCxn id="19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8" name="Google Shape;198;p25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99" name="Google Shape;19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5"/>
            <p:cNvCxnSpPr>
              <a:stCxn id="19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3037"/>
                </a:solidFill>
              </a:rPr>
              <a:t>89,526,124</a:t>
            </a:r>
            <a:endParaRPr b="1" sz="6000">
              <a:solidFill>
                <a:srgbClr val="2E3037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89,526,124$</a:t>
            </a:r>
            <a:endParaRPr b="1" sz="4800"/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7"/>
          <p:cNvSpPr txBox="1"/>
          <p:nvPr>
            <p:ph idx="4294967295" type="ctrTitle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100%</a:t>
            </a:r>
            <a:endParaRPr b="1" sz="4800"/>
          </a:p>
        </p:txBody>
      </p:sp>
      <p:sp>
        <p:nvSpPr>
          <p:cNvPr id="216" name="Google Shape;216;p27"/>
          <p:cNvSpPr txBox="1"/>
          <p:nvPr>
            <p:ph idx="4294967295" type="subTitle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7"/>
          <p:cNvSpPr txBox="1"/>
          <p:nvPr>
            <p:ph idx="4294967295" type="ctrTitle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185,244 users</a:t>
            </a:r>
            <a:endParaRPr b="1" sz="4800"/>
          </a:p>
        </p:txBody>
      </p:sp>
      <p:sp>
        <p:nvSpPr>
          <p:cNvPr id="218" name="Google Shape;218;p27"/>
          <p:cNvSpPr txBox="1"/>
          <p:nvPr>
            <p:ph idx="4294967295" type="subTitle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29"/>
          <p:cNvSpPr txBox="1"/>
          <p:nvPr>
            <p:ph idx="2" type="body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29"/>
          <p:cNvSpPr txBox="1"/>
          <p:nvPr>
            <p:ph idx="3" type="body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46" name="Google Shape;246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54" name="Google Shape;254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/>
          <p:nvPr/>
        </p:nvSpPr>
        <p:spPr>
          <a:xfrm>
            <a:off x="1285549" y="37155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62" name="Google Shape;262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65" name="Google Shape;265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9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71" name="Google Shape;271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736350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4896525"/>
            <a:ext cx="7521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ANDROID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8" name="Google Shape;288;p3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iPHONE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7" name="Google Shape;297;p32"/>
          <p:cNvSpPr/>
          <p:nvPr/>
        </p:nvSpPr>
        <p:spPr>
          <a:xfrm>
            <a:off x="5523468" y="81556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TABLET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5" name="Google Shape;305;p33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3" name="Google Shape;313;p34"/>
          <p:cNvSpPr/>
          <p:nvPr/>
        </p:nvSpPr>
        <p:spPr>
          <a:xfrm>
            <a:off x="3678188" y="14298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/>
          <p:nvPr>
            <p:ph idx="4294967295" type="body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b="1" lang="en" sz="1800">
                <a:solidFill>
                  <a:srgbClr val="FFFFFF"/>
                </a:solidFill>
              </a:rPr>
              <a:t>Quicksand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39C0BA"/>
                </a:solidFill>
                <a:hlinkClick r:id="rId3"/>
              </a:rPr>
              <a:t>https://www.fontsquirrel.com/fonts/quicksand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b="1" lang="en" sz="180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b="1" sz="1800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b="1" lang="en" sz="1800">
                <a:solidFill>
                  <a:srgbClr val="39C0BA"/>
                </a:solidFill>
              </a:rPr>
              <a:t>#39c0ba</a:t>
            </a:r>
            <a:endParaRPr b="1" sz="1800">
              <a:solidFill>
                <a:srgbClr val="39C0B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b="1" lang="en" sz="1800">
                <a:solidFill>
                  <a:srgbClr val="F35B69"/>
                </a:solidFill>
              </a:rPr>
              <a:t>#f35b69</a:t>
            </a:r>
            <a:endParaRPr b="1" sz="1800">
              <a:solidFill>
                <a:srgbClr val="F35B6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b="1" lang="en" sz="1800">
                <a:solidFill>
                  <a:srgbClr val="6D9EEB"/>
                </a:solidFill>
              </a:rPr>
              <a:t>#6d9eeb</a:t>
            </a:r>
            <a:endParaRPr b="1" sz="18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C0BA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79" name="Google Shape;77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82" name="Google Shape;782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85" name="Google Shape;78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8"/>
          <p:cNvSpPr/>
          <p:nvPr/>
        </p:nvSpPr>
        <p:spPr>
          <a:xfrm>
            <a:off x="8292430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7408593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7694128" y="45354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798" name="Google Shape;798;p3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Hello!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I AM JAYDEN SMITH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you have: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