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Kar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5F5BBE-B10F-442D-B76F-3CA760EBE9BE}">
  <a:tblStyle styleId="{F35F5BBE-B10F-442D-B76F-3CA760EBE9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italic.fntdata"/><Relationship Id="rId20" Type="http://schemas.openxmlformats.org/officeDocument/2006/relationships/slide" Target="slides/slide15.xml"/><Relationship Id="rId41" Type="http://schemas.openxmlformats.org/officeDocument/2006/relationships/font" Target="fonts/Karl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Karla-bold.fntdata"/><Relationship Id="rId16" Type="http://schemas.openxmlformats.org/officeDocument/2006/relationships/slide" Target="slides/slide11.xml"/><Relationship Id="rId38" Type="http://schemas.openxmlformats.org/officeDocument/2006/relationships/font" Target="fonts/Karl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469ec345d_765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469ec345d_76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4C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ABE33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rect b="b" l="l" r="r" t="t"/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8"/>
          </a:xfrm>
          <a:custGeom>
            <a:rect b="b" l="l" r="r" t="t"/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karl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86650" y="1747275"/>
            <a:ext cx="44361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25" y="717423"/>
            <a:ext cx="3568800" cy="35688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4294967295" type="title"/>
          </p:nvPr>
        </p:nvSpPr>
        <p:spPr>
          <a:xfrm>
            <a:off x="332750" y="273900"/>
            <a:ext cx="3864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Want big impact? </a:t>
            </a:r>
            <a:r>
              <a:rPr lang="en" sz="1800">
                <a:solidFill>
                  <a:srgbClr val="004C52"/>
                </a:solidFill>
              </a:rPr>
              <a:t>Use big image.</a:t>
            </a:r>
            <a:endParaRPr sz="1800">
              <a:solidFill>
                <a:srgbClr val="004C52"/>
              </a:solidFill>
            </a:endParaRPr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321325" y="1705950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Gray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776500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White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5226775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Black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6" name="Google Shape;206;p23"/>
          <p:cNvGraphicFramePr/>
          <p:nvPr/>
        </p:nvGraphicFramePr>
        <p:xfrm>
          <a:off x="952500" y="1869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{F35F5BBE-B10F-442D-B76F-3CA760EBE9BE}</a:tableStyleId>
              </a:tblPr>
              <a:tblGrid>
                <a:gridCol w="1400400"/>
                <a:gridCol w="1400400"/>
                <a:gridCol w="1400400"/>
                <a:gridCol w="1400400"/>
              </a:tblGrid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5909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</a:endParaRPr>
          </a:p>
        </p:txBody>
      </p:sp>
      <p:sp>
        <p:nvSpPr>
          <p:cNvPr id="213" name="Google Shape;213;p24"/>
          <p:cNvSpPr txBox="1"/>
          <p:nvPr>
            <p:ph idx="4294967295" type="title"/>
          </p:nvPr>
        </p:nvSpPr>
        <p:spPr>
          <a:xfrm>
            <a:off x="886650" y="1698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1909650" y="1906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BE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b="1" sz="10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261300" y="22275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2941125" y="37279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3932475" y="19363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4617150" y="40443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6759825" y="24300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7502375" y="40887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E9D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4294967295" type="ctrTitle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</a:t>
            </a:r>
            <a:endParaRPr sz="960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7" name="Google Shape;227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Whoa! That’s a big number, aren’t you proud?</a:t>
            </a:r>
            <a:endParaRPr sz="2200"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ABE33F"/>
                </a:solidFill>
              </a:rPr>
              <a:t>‹#›</a:t>
            </a:fld>
            <a:endParaRPr>
              <a:solidFill>
                <a:srgbClr val="ABE3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4294967295" type="ctrTitle"/>
          </p:nvPr>
        </p:nvSpPr>
        <p:spPr>
          <a:xfrm>
            <a:off x="1599425" y="1029000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89,526,124$</a:t>
            </a:r>
            <a:endParaRPr sz="600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4" name="Google Shape;234;p26"/>
          <p:cNvSpPr txBox="1"/>
          <p:nvPr>
            <p:ph idx="4294967295" type="subTitle"/>
          </p:nvPr>
        </p:nvSpPr>
        <p:spPr>
          <a:xfrm>
            <a:off x="1599425" y="1792307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BE33F"/>
                </a:solidFill>
              </a:rPr>
              <a:t>That’s a lot of money</a:t>
            </a:r>
            <a:endParaRPr sz="2000">
              <a:solidFill>
                <a:srgbClr val="ABE33F"/>
              </a:solidFill>
            </a:endParaRPr>
          </a:p>
        </p:txBody>
      </p:sp>
      <p:sp>
        <p:nvSpPr>
          <p:cNvPr id="235" name="Google Shape;235;p26"/>
          <p:cNvSpPr txBox="1"/>
          <p:nvPr>
            <p:ph idx="4294967295" type="ctrTitle"/>
          </p:nvPr>
        </p:nvSpPr>
        <p:spPr>
          <a:xfrm>
            <a:off x="1599425" y="3657894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  <a:endParaRPr sz="60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6" name="Google Shape;236;p26"/>
          <p:cNvSpPr txBox="1"/>
          <p:nvPr>
            <p:ph idx="4294967295" type="subTitle"/>
          </p:nvPr>
        </p:nvSpPr>
        <p:spPr>
          <a:xfrm>
            <a:off x="1599425" y="4421201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37" name="Google Shape;237;p26"/>
          <p:cNvSpPr txBox="1"/>
          <p:nvPr>
            <p:ph idx="4294967295" type="ctrTitle"/>
          </p:nvPr>
        </p:nvSpPr>
        <p:spPr>
          <a:xfrm>
            <a:off x="1599425" y="2343447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185,244 users</a:t>
            </a:r>
            <a:endParaRPr sz="6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8" name="Google Shape;238;p26"/>
          <p:cNvSpPr txBox="1"/>
          <p:nvPr>
            <p:ph idx="4294967295" type="subTitle"/>
          </p:nvPr>
        </p:nvSpPr>
        <p:spPr>
          <a:xfrm>
            <a:off x="1599425" y="3106754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AE9D"/>
                </a:solidFill>
              </a:rPr>
              <a:t>And a lot of users</a:t>
            </a:r>
            <a:endParaRPr sz="2000">
              <a:solidFill>
                <a:srgbClr val="00AE9D"/>
              </a:solidFill>
            </a:endParaRPr>
          </a:p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4899824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2893237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886650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90460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5" name="Google Shape;255;p28"/>
          <p:cNvSpPr txBox="1"/>
          <p:nvPr>
            <p:ph idx="2" type="body"/>
          </p:nvPr>
        </p:nvSpPr>
        <p:spPr>
          <a:xfrm>
            <a:off x="336817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6" name="Google Shape;256;p28"/>
          <p:cNvSpPr txBox="1"/>
          <p:nvPr>
            <p:ph idx="3" type="body"/>
          </p:nvPr>
        </p:nvSpPr>
        <p:spPr>
          <a:xfrm>
            <a:off x="583174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90460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Google Shape;258;p28"/>
          <p:cNvSpPr txBox="1"/>
          <p:nvPr>
            <p:ph idx="2" type="body"/>
          </p:nvPr>
        </p:nvSpPr>
        <p:spPr>
          <a:xfrm>
            <a:off x="336817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Google Shape;259;p28"/>
          <p:cNvSpPr txBox="1"/>
          <p:nvPr>
            <p:ph idx="3" type="body"/>
          </p:nvPr>
        </p:nvSpPr>
        <p:spPr>
          <a:xfrm>
            <a:off x="583174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000" y="881550"/>
            <a:ext cx="6246000" cy="368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886650" y="1556150"/>
            <a:ext cx="31509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E9D"/>
                </a:solidFill>
              </a:rPr>
              <a:t>EDIT IN GOOGLE SLIDES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4243071" y="1556150"/>
            <a:ext cx="35097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E9D"/>
                </a:solidFill>
              </a:rPr>
              <a:t>EDIT IN POWERPOINT®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104" name="Google Shape;104;p12"/>
          <p:cNvSpPr txBox="1"/>
          <p:nvPr>
            <p:ph idx="2" type="body"/>
          </p:nvPr>
        </p:nvSpPr>
        <p:spPr>
          <a:xfrm>
            <a:off x="886650" y="3753525"/>
            <a:ext cx="68661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AE9D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00AE9D"/>
                </a:solidFill>
                <a:hlinkClick r:id="rId4"/>
              </a:rPr>
              <a:t>www.slidescarnival.com/help-use-presentation-template</a:t>
            </a:r>
            <a:endParaRPr b="1"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AE9D"/>
                </a:solidFill>
              </a:rPr>
              <a:t>This template is free to use under </a:t>
            </a:r>
            <a:r>
              <a:rPr i="1" lang="en" sz="1000" u="sng">
                <a:solidFill>
                  <a:srgbClr val="00AE9D"/>
                </a:solidFill>
                <a:hlinkClick r:id="rId5"/>
              </a:rPr>
              <a:t>Creative Commons Attribution license</a:t>
            </a:r>
            <a:r>
              <a:rPr i="1" lang="en" sz="1000">
                <a:solidFill>
                  <a:srgbClr val="00AE9D"/>
                </a:solidFill>
              </a:rPr>
              <a:t>. You can keep the Credits slide or mention SlidesCarnival and other resources used in a slide footer.</a:t>
            </a:r>
            <a:endParaRPr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74" name="Google Shape;274;p3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5" name="Google Shape;275;p3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2" name="Google Shape;282;p31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83" name="Google Shape;283;p3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0" name="Google Shape;290;p32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4126200" y="1078126"/>
            <a:ext cx="4609969" cy="358891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4319121" y="1268722"/>
            <a:ext cx="42243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8" name="Google Shape;298;p33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idx="4294967295" type="ctrTitle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/>
          <p:nvPr>
            <p:ph idx="4294967295" type="subTitle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886650" y="1984501"/>
            <a:ext cx="73707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</a:t>
            </a:r>
            <a:r>
              <a:rPr b="1" lang="en" sz="2400"/>
              <a:t>awesome resources</a:t>
            </a:r>
            <a:r>
              <a:rPr lang="en" sz="2400"/>
              <a:t>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886650" y="1657350"/>
            <a:ext cx="78000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Titles: </a:t>
            </a:r>
            <a:r>
              <a:rPr b="1" lang="en" sz="1200"/>
              <a:t>Raleway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Body copy: </a:t>
            </a:r>
            <a:r>
              <a:rPr b="1" lang="en" sz="1200"/>
              <a:t>Karla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E9D"/>
                </a:solidFill>
                <a:hlinkClick r:id="rId3"/>
              </a:rPr>
              <a:t>https://www.fontsquirrel.com/fonts/raleway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E9D"/>
                </a:solidFill>
                <a:hlinkClick r:id="rId4"/>
              </a:rPr>
              <a:t>https://www.fontsquirrel.com/fonts/karla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green </a:t>
            </a:r>
            <a:r>
              <a:rPr b="1" lang="en" sz="1200"/>
              <a:t>#004c52</a:t>
            </a:r>
            <a:r>
              <a:rPr lang="en" sz="1200"/>
              <a:t> / Aqua green </a:t>
            </a:r>
            <a:r>
              <a:rPr b="1" lang="en" sz="1200">
                <a:solidFill>
                  <a:srgbClr val="00AE9D"/>
                </a:solidFill>
              </a:rPr>
              <a:t>#00ae9d</a:t>
            </a:r>
            <a:r>
              <a:rPr lang="en" sz="1200"/>
              <a:t> / Lime green </a:t>
            </a:r>
            <a:r>
              <a:rPr b="1" lang="en" sz="1200">
                <a:solidFill>
                  <a:srgbClr val="ABE33F"/>
                </a:solidFill>
              </a:rPr>
              <a:t>#abe33f</a:t>
            </a:r>
            <a:endParaRPr b="1" sz="1200">
              <a:solidFill>
                <a:srgbClr val="ABE33F"/>
              </a:solidFill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886650" y="4171650"/>
            <a:ext cx="6148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5" name="Google Shape;325;p3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4C5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331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37"/>
          <p:cNvGrpSpPr/>
          <p:nvPr/>
        </p:nvGrpSpPr>
        <p:grpSpPr>
          <a:xfrm>
            <a:off x="1244617" y="901948"/>
            <a:ext cx="328949" cy="273837"/>
            <a:chOff x="1244325" y="314425"/>
            <a:chExt cx="444525" cy="370050"/>
          </a:xfrm>
        </p:grpSpPr>
        <p:sp>
          <p:nvSpPr>
            <p:cNvPr id="338" name="Google Shape;338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7"/>
          <p:cNvGrpSpPr/>
          <p:nvPr/>
        </p:nvGrpSpPr>
        <p:grpSpPr>
          <a:xfrm>
            <a:off x="1750666" y="900598"/>
            <a:ext cx="314500" cy="276538"/>
            <a:chOff x="1928175" y="312600"/>
            <a:chExt cx="425000" cy="373700"/>
          </a:xfrm>
        </p:grpSpPr>
        <p:sp>
          <p:nvSpPr>
            <p:cNvPr id="341" name="Google Shape;341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7"/>
          <p:cNvSpPr/>
          <p:nvPr/>
        </p:nvSpPr>
        <p:spPr>
          <a:xfrm>
            <a:off x="2277921" y="890659"/>
            <a:ext cx="257557" cy="296407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2794340" y="891565"/>
            <a:ext cx="222333" cy="294594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37"/>
          <p:cNvGrpSpPr/>
          <p:nvPr/>
        </p:nvGrpSpPr>
        <p:grpSpPr>
          <a:xfrm>
            <a:off x="3223618" y="886149"/>
            <a:ext cx="361490" cy="305454"/>
            <a:chOff x="3918650" y="293075"/>
            <a:chExt cx="488500" cy="412775"/>
          </a:xfrm>
        </p:grpSpPr>
        <p:sp>
          <p:nvSpPr>
            <p:cNvPr id="346" name="Google Shape;346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50" name="Google Shape;350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37"/>
          <p:cNvSpPr/>
          <p:nvPr/>
        </p:nvSpPr>
        <p:spPr>
          <a:xfrm>
            <a:off x="4231581" y="890196"/>
            <a:ext cx="340696" cy="297332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37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56" name="Google Shape;356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252772" y="890201"/>
            <a:ext cx="293706" cy="293262"/>
            <a:chOff x="6660750" y="298550"/>
            <a:chExt cx="396900" cy="396300"/>
          </a:xfrm>
        </p:grpSpPr>
        <p:sp>
          <p:nvSpPr>
            <p:cNvPr id="377" name="Google Shape;377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37"/>
          <p:cNvGrpSpPr/>
          <p:nvPr/>
        </p:nvGrpSpPr>
        <p:grpSpPr>
          <a:xfrm>
            <a:off x="756661" y="1351979"/>
            <a:ext cx="307248" cy="371869"/>
            <a:chOff x="584925" y="922575"/>
            <a:chExt cx="415200" cy="502525"/>
          </a:xfrm>
        </p:grpSpPr>
        <p:sp>
          <p:nvSpPr>
            <p:cNvPr id="380" name="Google Shape;380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84" name="Google Shape;384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7"/>
          <p:cNvGrpSpPr/>
          <p:nvPr/>
        </p:nvGrpSpPr>
        <p:grpSpPr>
          <a:xfrm>
            <a:off x="1749316" y="1405740"/>
            <a:ext cx="317201" cy="263884"/>
            <a:chOff x="1926350" y="995225"/>
            <a:chExt cx="428650" cy="356600"/>
          </a:xfrm>
        </p:grpSpPr>
        <p:sp>
          <p:nvSpPr>
            <p:cNvPr id="388" name="Google Shape;388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37"/>
          <p:cNvSpPr/>
          <p:nvPr/>
        </p:nvSpPr>
        <p:spPr>
          <a:xfrm>
            <a:off x="2251707" y="1383582"/>
            <a:ext cx="309986" cy="30817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2750976" y="1398955"/>
            <a:ext cx="309061" cy="277445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254298" y="1401212"/>
            <a:ext cx="300033" cy="27291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763039" y="1403913"/>
            <a:ext cx="280164" cy="2675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37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97" name="Google Shape;397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>
            <a:off x="4709223" y="1351073"/>
            <a:ext cx="383172" cy="373219"/>
            <a:chOff x="5926225" y="921350"/>
            <a:chExt cx="517800" cy="504350"/>
          </a:xfrm>
        </p:grpSpPr>
        <p:sp>
          <p:nvSpPr>
            <p:cNvPr id="400" name="Google Shape;40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7"/>
          <p:cNvGrpSpPr/>
          <p:nvPr/>
        </p:nvGrpSpPr>
        <p:grpSpPr>
          <a:xfrm>
            <a:off x="5220693" y="1358306"/>
            <a:ext cx="357864" cy="358771"/>
            <a:chOff x="6617400" y="931125"/>
            <a:chExt cx="483600" cy="484825"/>
          </a:xfrm>
        </p:grpSpPr>
        <p:sp>
          <p:nvSpPr>
            <p:cNvPr id="403" name="Google Shape;403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737680" y="1915397"/>
            <a:ext cx="345210" cy="242202"/>
            <a:chOff x="559275" y="1683950"/>
            <a:chExt cx="466500" cy="327300"/>
          </a:xfrm>
        </p:grpSpPr>
        <p:sp>
          <p:nvSpPr>
            <p:cNvPr id="406" name="Google Shape;406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7"/>
          <p:cNvGrpSpPr/>
          <p:nvPr/>
        </p:nvGrpSpPr>
        <p:grpSpPr>
          <a:xfrm>
            <a:off x="1236496" y="1867519"/>
            <a:ext cx="345210" cy="337977"/>
            <a:chOff x="1233350" y="1619250"/>
            <a:chExt cx="466500" cy="456725"/>
          </a:xfrm>
        </p:grpSpPr>
        <p:sp>
          <p:nvSpPr>
            <p:cNvPr id="409" name="Google Shape;409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1746152" y="1874734"/>
            <a:ext cx="323528" cy="323528"/>
            <a:chOff x="1922075" y="1629000"/>
            <a:chExt cx="437200" cy="437200"/>
          </a:xfrm>
        </p:grpSpPr>
        <p:sp>
          <p:nvSpPr>
            <p:cNvPr id="414" name="Google Shape;414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417" name="Google Shape;417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2756841" y="1887827"/>
            <a:ext cx="297332" cy="29731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37"/>
          <p:cNvGrpSpPr/>
          <p:nvPr/>
        </p:nvGrpSpPr>
        <p:grpSpPr>
          <a:xfrm>
            <a:off x="3271977" y="1848982"/>
            <a:ext cx="264772" cy="375032"/>
            <a:chOff x="3984000" y="1594200"/>
            <a:chExt cx="357800" cy="506800"/>
          </a:xfrm>
        </p:grpSpPr>
        <p:sp>
          <p:nvSpPr>
            <p:cNvPr id="422" name="Google Shape;422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425" name="Google Shape;425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7"/>
          <p:cNvGrpSpPr/>
          <p:nvPr/>
        </p:nvGrpSpPr>
        <p:grpSpPr>
          <a:xfrm>
            <a:off x="4244300" y="1876991"/>
            <a:ext cx="315388" cy="319014"/>
            <a:chOff x="5297950" y="1632050"/>
            <a:chExt cx="426200" cy="431100"/>
          </a:xfrm>
        </p:grpSpPr>
        <p:sp>
          <p:nvSpPr>
            <p:cNvPr id="431" name="Google Shape;431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4742209" y="1867519"/>
            <a:ext cx="317201" cy="337977"/>
            <a:chOff x="5970800" y="1619250"/>
            <a:chExt cx="428650" cy="456725"/>
          </a:xfrm>
        </p:grpSpPr>
        <p:sp>
          <p:nvSpPr>
            <p:cNvPr id="434" name="Google Shape;434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5226576" y="1863449"/>
            <a:ext cx="355589" cy="324416"/>
            <a:chOff x="6625350" y="1613750"/>
            <a:chExt cx="480525" cy="438400"/>
          </a:xfrm>
        </p:grpSpPr>
        <p:sp>
          <p:nvSpPr>
            <p:cNvPr id="440" name="Google Shape;440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776086" y="2391180"/>
            <a:ext cx="268398" cy="288286"/>
            <a:chOff x="611175" y="2326900"/>
            <a:chExt cx="362700" cy="389575"/>
          </a:xfrm>
        </p:grpSpPr>
        <p:sp>
          <p:nvSpPr>
            <p:cNvPr id="446" name="Google Shape;446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1267653" y="2393847"/>
            <a:ext cx="282865" cy="28286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1766460" y="2393847"/>
            <a:ext cx="282865" cy="28286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7"/>
          <p:cNvSpPr/>
          <p:nvPr/>
        </p:nvSpPr>
        <p:spPr>
          <a:xfrm>
            <a:off x="2265267" y="2393847"/>
            <a:ext cx="282865" cy="28286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37"/>
          <p:cNvGrpSpPr/>
          <p:nvPr/>
        </p:nvGrpSpPr>
        <p:grpSpPr>
          <a:xfrm>
            <a:off x="2830086" y="2345096"/>
            <a:ext cx="150923" cy="376845"/>
            <a:chOff x="3386850" y="2264625"/>
            <a:chExt cx="203950" cy="509250"/>
          </a:xfrm>
        </p:grpSpPr>
        <p:sp>
          <p:nvSpPr>
            <p:cNvPr id="454" name="Google Shape;454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7"/>
          <p:cNvGrpSpPr/>
          <p:nvPr/>
        </p:nvGrpSpPr>
        <p:grpSpPr>
          <a:xfrm>
            <a:off x="3841277" y="2392993"/>
            <a:ext cx="123802" cy="281052"/>
            <a:chOff x="4753325" y="2329350"/>
            <a:chExt cx="167300" cy="379800"/>
          </a:xfrm>
        </p:grpSpPr>
        <p:sp>
          <p:nvSpPr>
            <p:cNvPr id="457" name="Google Shape;457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3340186" y="2346891"/>
            <a:ext cx="128353" cy="373238"/>
            <a:chOff x="4076175" y="2267050"/>
            <a:chExt cx="173450" cy="504375"/>
          </a:xfrm>
        </p:grpSpPr>
        <p:sp>
          <p:nvSpPr>
            <p:cNvPr id="460" name="Google Shape;460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37"/>
          <p:cNvSpPr/>
          <p:nvPr/>
        </p:nvSpPr>
        <p:spPr>
          <a:xfrm>
            <a:off x="4260496" y="2386170"/>
            <a:ext cx="282865" cy="298220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37"/>
          <p:cNvGrpSpPr/>
          <p:nvPr/>
        </p:nvGrpSpPr>
        <p:grpSpPr>
          <a:xfrm>
            <a:off x="4745372" y="2391624"/>
            <a:ext cx="310874" cy="287379"/>
            <a:chOff x="5975075" y="2327500"/>
            <a:chExt cx="420100" cy="388350"/>
          </a:xfrm>
        </p:grpSpPr>
        <p:sp>
          <p:nvSpPr>
            <p:cNvPr id="464" name="Google Shape;464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5304276" y="2383040"/>
            <a:ext cx="190698" cy="310874"/>
            <a:chOff x="6730350" y="2315900"/>
            <a:chExt cx="257700" cy="420100"/>
          </a:xfrm>
        </p:grpSpPr>
        <p:sp>
          <p:nvSpPr>
            <p:cNvPr id="467" name="Google Shape;467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861926" y="2857916"/>
            <a:ext cx="96718" cy="352444"/>
            <a:chOff x="727175" y="2957625"/>
            <a:chExt cx="130700" cy="476275"/>
          </a:xfrm>
        </p:grpSpPr>
        <p:sp>
          <p:nvSpPr>
            <p:cNvPr id="473" name="Google Shape;473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1759689" y="2843870"/>
            <a:ext cx="296407" cy="38045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1299287" y="2843870"/>
            <a:ext cx="219595" cy="38045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37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78" name="Google Shape;478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7"/>
          <p:cNvGrpSpPr/>
          <p:nvPr/>
        </p:nvGrpSpPr>
        <p:grpSpPr>
          <a:xfrm>
            <a:off x="2722545" y="2918467"/>
            <a:ext cx="366004" cy="231343"/>
            <a:chOff x="3241525" y="3039450"/>
            <a:chExt cx="494600" cy="312625"/>
          </a:xfrm>
        </p:grpSpPr>
        <p:sp>
          <p:nvSpPr>
            <p:cNvPr id="481" name="Google Shape;481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7"/>
          <p:cNvSpPr/>
          <p:nvPr/>
        </p:nvSpPr>
        <p:spPr>
          <a:xfrm>
            <a:off x="3745871" y="2876855"/>
            <a:ext cx="314500" cy="314482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7"/>
          <p:cNvGrpSpPr/>
          <p:nvPr/>
        </p:nvGrpSpPr>
        <p:grpSpPr>
          <a:xfrm>
            <a:off x="4212665" y="2894065"/>
            <a:ext cx="378658" cy="280146"/>
            <a:chOff x="5255200" y="3006475"/>
            <a:chExt cx="511700" cy="378575"/>
          </a:xfrm>
        </p:grpSpPr>
        <p:sp>
          <p:nvSpPr>
            <p:cNvPr id="485" name="Google Shape;485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7"/>
          <p:cNvGrpSpPr/>
          <p:nvPr/>
        </p:nvGrpSpPr>
        <p:grpSpPr>
          <a:xfrm>
            <a:off x="3251183" y="2877804"/>
            <a:ext cx="306360" cy="312669"/>
            <a:chOff x="3955900" y="2984500"/>
            <a:chExt cx="414000" cy="422525"/>
          </a:xfrm>
        </p:grpSpPr>
        <p:sp>
          <p:nvSpPr>
            <p:cNvPr id="488" name="Google Shape;488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37"/>
          <p:cNvSpPr/>
          <p:nvPr/>
        </p:nvSpPr>
        <p:spPr>
          <a:xfrm>
            <a:off x="740837" y="3398249"/>
            <a:ext cx="342491" cy="269305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>
            <a:off x="4781447" y="2862388"/>
            <a:ext cx="238576" cy="343416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37"/>
          <p:cNvGrpSpPr/>
          <p:nvPr/>
        </p:nvGrpSpPr>
        <p:grpSpPr>
          <a:xfrm>
            <a:off x="5282594" y="2873271"/>
            <a:ext cx="234062" cy="332575"/>
            <a:chOff x="6701050" y="2978375"/>
            <a:chExt cx="316300" cy="449425"/>
          </a:xfrm>
        </p:grpSpPr>
        <p:sp>
          <p:nvSpPr>
            <p:cNvPr id="494" name="Google Shape;494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7"/>
          <p:cNvGrpSpPr/>
          <p:nvPr/>
        </p:nvGrpSpPr>
        <p:grpSpPr>
          <a:xfrm>
            <a:off x="1242360" y="3420890"/>
            <a:ext cx="333481" cy="224128"/>
            <a:chOff x="1241275" y="3718400"/>
            <a:chExt cx="450650" cy="302875"/>
          </a:xfrm>
        </p:grpSpPr>
        <p:sp>
          <p:nvSpPr>
            <p:cNvPr id="497" name="Google Shape;497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745708" y="3403722"/>
            <a:ext cx="324416" cy="258908"/>
            <a:chOff x="1921475" y="3695200"/>
            <a:chExt cx="438400" cy="349875"/>
          </a:xfrm>
        </p:grpSpPr>
        <p:sp>
          <p:nvSpPr>
            <p:cNvPr id="502" name="Google Shape;502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247687" y="3399652"/>
            <a:ext cx="318089" cy="266604"/>
            <a:chOff x="2599825" y="3689700"/>
            <a:chExt cx="429850" cy="360275"/>
          </a:xfrm>
        </p:grpSpPr>
        <p:sp>
          <p:nvSpPr>
            <p:cNvPr id="506" name="Google Shape;506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2761858" y="3372087"/>
            <a:ext cx="287379" cy="300033"/>
            <a:chOff x="3294650" y="3652450"/>
            <a:chExt cx="388350" cy="405450"/>
          </a:xfrm>
        </p:grpSpPr>
        <p:sp>
          <p:nvSpPr>
            <p:cNvPr id="509" name="Google Shape;509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7"/>
          <p:cNvGrpSpPr/>
          <p:nvPr/>
        </p:nvGrpSpPr>
        <p:grpSpPr>
          <a:xfrm>
            <a:off x="3236734" y="3410049"/>
            <a:ext cx="335257" cy="245810"/>
            <a:chOff x="3936375" y="3703750"/>
            <a:chExt cx="453050" cy="332175"/>
          </a:xfrm>
        </p:grpSpPr>
        <p:sp>
          <p:nvSpPr>
            <p:cNvPr id="513" name="Google Shape;513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3735550" y="3410049"/>
            <a:ext cx="335257" cy="245810"/>
            <a:chOff x="4610450" y="3703750"/>
            <a:chExt cx="453050" cy="332175"/>
          </a:xfrm>
        </p:grpSpPr>
        <p:sp>
          <p:nvSpPr>
            <p:cNvPr id="519" name="Google Shape;519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4246113" y="3385203"/>
            <a:ext cx="311762" cy="295501"/>
            <a:chOff x="5300400" y="3670175"/>
            <a:chExt cx="421300" cy="399325"/>
          </a:xfrm>
        </p:grpSpPr>
        <p:sp>
          <p:nvSpPr>
            <p:cNvPr id="522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4727225" y="3359399"/>
            <a:ext cx="347023" cy="34700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5248258" y="3381577"/>
            <a:ext cx="302734" cy="302753"/>
            <a:chOff x="6654650" y="3665275"/>
            <a:chExt cx="409100" cy="409125"/>
          </a:xfrm>
        </p:grpSpPr>
        <p:sp>
          <p:nvSpPr>
            <p:cNvPr id="529" name="Google Shape;529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746264" y="3867739"/>
            <a:ext cx="328042" cy="328061"/>
            <a:chOff x="570875" y="4322250"/>
            <a:chExt cx="443300" cy="443325"/>
          </a:xfrm>
        </p:grpSpPr>
        <p:sp>
          <p:nvSpPr>
            <p:cNvPr id="532" name="Google Shape;532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1231504" y="3931390"/>
            <a:ext cx="355163" cy="200633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37"/>
          <p:cNvGrpSpPr/>
          <p:nvPr/>
        </p:nvGrpSpPr>
        <p:grpSpPr>
          <a:xfrm>
            <a:off x="1788628" y="3843356"/>
            <a:ext cx="238576" cy="376827"/>
            <a:chOff x="1979475" y="4289300"/>
            <a:chExt cx="322400" cy="509225"/>
          </a:xfrm>
        </p:grpSpPr>
        <p:sp>
          <p:nvSpPr>
            <p:cNvPr id="538" name="Google Shape;538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2266206" y="3848314"/>
            <a:ext cx="281496" cy="366911"/>
            <a:chOff x="2624850" y="4296000"/>
            <a:chExt cx="380400" cy="495825"/>
          </a:xfrm>
        </p:grpSpPr>
        <p:sp>
          <p:nvSpPr>
            <p:cNvPr id="542" name="Google Shape;542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3253854" y="3881238"/>
            <a:ext cx="300921" cy="30094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"/>
          <p:cNvSpPr/>
          <p:nvPr/>
        </p:nvSpPr>
        <p:spPr>
          <a:xfrm>
            <a:off x="2755046" y="3900218"/>
            <a:ext cx="300921" cy="262978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7"/>
          <p:cNvSpPr/>
          <p:nvPr/>
        </p:nvSpPr>
        <p:spPr>
          <a:xfrm>
            <a:off x="3751292" y="3879887"/>
            <a:ext cx="303659" cy="303641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7"/>
          <p:cNvGrpSpPr/>
          <p:nvPr/>
        </p:nvGrpSpPr>
        <p:grpSpPr>
          <a:xfrm>
            <a:off x="4228038" y="3884463"/>
            <a:ext cx="347911" cy="294613"/>
            <a:chOff x="5275975" y="4344850"/>
            <a:chExt cx="470150" cy="398125"/>
          </a:xfrm>
        </p:grpSpPr>
        <p:sp>
          <p:nvSpPr>
            <p:cNvPr id="549" name="Google Shape;549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37"/>
          <p:cNvSpPr/>
          <p:nvPr/>
        </p:nvSpPr>
        <p:spPr>
          <a:xfrm>
            <a:off x="4744393" y="3875373"/>
            <a:ext cx="312687" cy="312669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7"/>
          <p:cNvGrpSpPr/>
          <p:nvPr/>
        </p:nvGrpSpPr>
        <p:grpSpPr>
          <a:xfrm>
            <a:off x="5239211" y="3860524"/>
            <a:ext cx="320827" cy="342491"/>
            <a:chOff x="6642425" y="4312500"/>
            <a:chExt cx="433550" cy="462825"/>
          </a:xfrm>
        </p:grpSpPr>
        <p:sp>
          <p:nvSpPr>
            <p:cNvPr id="554" name="Google Shape;554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37"/>
          <p:cNvSpPr/>
          <p:nvPr/>
        </p:nvSpPr>
        <p:spPr>
          <a:xfrm>
            <a:off x="704244" y="4408958"/>
            <a:ext cx="412069" cy="24310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" name="Google Shape;558;p37"/>
          <p:cNvGrpSpPr/>
          <p:nvPr/>
        </p:nvGrpSpPr>
        <p:grpSpPr>
          <a:xfrm>
            <a:off x="1244617" y="4368830"/>
            <a:ext cx="328949" cy="323528"/>
            <a:chOff x="1244325" y="4999400"/>
            <a:chExt cx="444525" cy="437200"/>
          </a:xfrm>
        </p:grpSpPr>
        <p:sp>
          <p:nvSpPr>
            <p:cNvPr id="559" name="Google Shape;559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1772811" y="4358433"/>
            <a:ext cx="270211" cy="344304"/>
            <a:chOff x="1958100" y="4985350"/>
            <a:chExt cx="365150" cy="465275"/>
          </a:xfrm>
        </p:grpSpPr>
        <p:sp>
          <p:nvSpPr>
            <p:cNvPr id="565" name="Google Shape;565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2251739" y="4371531"/>
            <a:ext cx="309986" cy="318552"/>
            <a:chOff x="2605300" y="5003050"/>
            <a:chExt cx="418900" cy="430475"/>
          </a:xfrm>
        </p:grpSpPr>
        <p:sp>
          <p:nvSpPr>
            <p:cNvPr id="569" name="Google Shape;569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7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73" name="Google Shape;573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3699845" y="4345779"/>
            <a:ext cx="406667" cy="369612"/>
            <a:chOff x="4562200" y="4968250"/>
            <a:chExt cx="549550" cy="499475"/>
          </a:xfrm>
        </p:grpSpPr>
        <p:sp>
          <p:nvSpPr>
            <p:cNvPr id="579" name="Google Shape;579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7"/>
          <p:cNvGrpSpPr/>
          <p:nvPr/>
        </p:nvGrpSpPr>
        <p:grpSpPr>
          <a:xfrm>
            <a:off x="3263393" y="4366573"/>
            <a:ext cx="281940" cy="327580"/>
            <a:chOff x="3972400" y="4996350"/>
            <a:chExt cx="381000" cy="442675"/>
          </a:xfrm>
        </p:grpSpPr>
        <p:sp>
          <p:nvSpPr>
            <p:cNvPr id="585" name="Google Shape;585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4202286" y="4339008"/>
            <a:ext cx="399434" cy="383154"/>
            <a:chOff x="5241175" y="4959100"/>
            <a:chExt cx="539775" cy="517775"/>
          </a:xfrm>
        </p:grpSpPr>
        <p:sp>
          <p:nvSpPr>
            <p:cNvPr id="588" name="Google Shape;588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37"/>
          <p:cNvSpPr/>
          <p:nvPr/>
        </p:nvSpPr>
        <p:spPr>
          <a:xfrm>
            <a:off x="4724968" y="4433359"/>
            <a:ext cx="351537" cy="194306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>
            <a:off x="5270846" y="4395932"/>
            <a:ext cx="256207" cy="294613"/>
            <a:chOff x="6685175" y="5036025"/>
            <a:chExt cx="346225" cy="398125"/>
          </a:xfrm>
        </p:grpSpPr>
        <p:sp>
          <p:nvSpPr>
            <p:cNvPr id="596" name="Google Shape;596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6131017" y="2410999"/>
            <a:ext cx="432570" cy="421334"/>
            <a:chOff x="5926225" y="921350"/>
            <a:chExt cx="517800" cy="504350"/>
          </a:xfrm>
        </p:grpSpPr>
        <p:sp>
          <p:nvSpPr>
            <p:cNvPr id="602" name="Google Shape;602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4" name="Google Shape;604;p37"/>
          <p:cNvSpPr/>
          <p:nvPr/>
        </p:nvSpPr>
        <p:spPr>
          <a:xfrm>
            <a:off x="6324938" y="2647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7"/>
          <p:cNvGrpSpPr/>
          <p:nvPr/>
        </p:nvGrpSpPr>
        <p:grpSpPr>
          <a:xfrm>
            <a:off x="7016005" y="2390379"/>
            <a:ext cx="432570" cy="421334"/>
            <a:chOff x="5926225" y="921350"/>
            <a:chExt cx="517800" cy="504350"/>
          </a:xfrm>
        </p:grpSpPr>
        <p:sp>
          <p:nvSpPr>
            <p:cNvPr id="606" name="Google Shape;606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7"/>
          <p:cNvSpPr/>
          <p:nvPr/>
        </p:nvSpPr>
        <p:spPr>
          <a:xfrm>
            <a:off x="7209926" y="2626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7"/>
          <p:cNvGrpSpPr/>
          <p:nvPr/>
        </p:nvGrpSpPr>
        <p:grpSpPr>
          <a:xfrm>
            <a:off x="6131285" y="3139421"/>
            <a:ext cx="1075937" cy="1047989"/>
            <a:chOff x="5926225" y="921350"/>
            <a:chExt cx="517800" cy="504350"/>
          </a:xfrm>
        </p:grpSpPr>
        <p:sp>
          <p:nvSpPr>
            <p:cNvPr id="610" name="Google Shape;61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ABE33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ABE33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7"/>
          <p:cNvSpPr/>
          <p:nvPr/>
        </p:nvSpPr>
        <p:spPr>
          <a:xfrm>
            <a:off x="6613598" y="3726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BE3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 txBox="1"/>
          <p:nvPr/>
        </p:nvSpPr>
        <p:spPr>
          <a:xfrm>
            <a:off x="6019975" y="845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4" name="Google Shape;614;p3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0" name="Google Shape;620;p38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AE9D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1" name="Google Shape;621;p38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  <a:endParaRPr sz="9600">
              <a:solidFill>
                <a:srgbClr val="ABE33F"/>
              </a:solidFill>
            </a:endParaRPr>
          </a:p>
        </p:txBody>
      </p:sp>
      <p:sp>
        <p:nvSpPr>
          <p:cNvPr id="622" name="Google Shape;622;p3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idx="4294967295" type="ctrTitle"/>
          </p:nvPr>
        </p:nvSpPr>
        <p:spPr>
          <a:xfrm>
            <a:off x="2988250" y="1354750"/>
            <a:ext cx="5351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Hello!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111" name="Google Shape;111;p13"/>
          <p:cNvSpPr txBox="1"/>
          <p:nvPr>
            <p:ph idx="4294967295" type="subTitle"/>
          </p:nvPr>
        </p:nvSpPr>
        <p:spPr>
          <a:xfrm>
            <a:off x="2988250" y="2478173"/>
            <a:ext cx="53517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685613" y="1814387"/>
            <a:ext cx="1512762" cy="1433896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3"/>
          <p:cNvSpPr/>
          <p:nvPr/>
        </p:nvSpPr>
        <p:spPr>
          <a:xfrm>
            <a:off x="1850372" y="1562101"/>
            <a:ext cx="957630" cy="85966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E33F"/>
                </a:solidFill>
              </a:rPr>
              <a:t>1.</a:t>
            </a:r>
            <a:endParaRPr>
              <a:solidFill>
                <a:srgbClr val="ABE3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5" name="Google Shape;125;p14"/>
          <p:cNvSpPr txBox="1"/>
          <p:nvPr>
            <p:ph idx="1" type="subTitle"/>
          </p:nvPr>
        </p:nvSpPr>
        <p:spPr>
          <a:xfrm>
            <a:off x="1815375" y="29162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4294967295" type="ctrTitle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Big concept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145" name="Google Shape;145;p17"/>
          <p:cNvSpPr txBox="1"/>
          <p:nvPr>
            <p:ph idx="4294967295" type="subTitle"/>
          </p:nvPr>
        </p:nvSpPr>
        <p:spPr>
          <a:xfrm>
            <a:off x="685800" y="3335350"/>
            <a:ext cx="5991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rect b="b" l="l" r="r" t="t"/>
            <a:pathLst>
              <a:path extrusionOk="0" h="151586" w="171613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70750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3357262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6" name="Google Shape;176;p19"/>
          <p:cNvSpPr txBox="1"/>
          <p:nvPr>
            <p:ph idx="3" type="body"/>
          </p:nvPr>
        </p:nvSpPr>
        <p:spPr>
          <a:xfrm>
            <a:off x="5843775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