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aleway"/>
      <p:regular r:id="rId34"/>
      <p:bold r:id="rId35"/>
      <p:italic r:id="rId36"/>
      <p:boldItalic r:id="rId37"/>
    </p:embeddedFont>
    <p:embeddedFont>
      <p:font typeface="Karla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D8E67DA-A23F-4F20-BD8D-5C74A8F6903A}">
  <a:tblStyle styleId="{CD8E67DA-A23F-4F20-BD8D-5C74A8F690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Karla-italic.fntdata"/><Relationship Id="rId20" Type="http://schemas.openxmlformats.org/officeDocument/2006/relationships/slide" Target="slides/slide15.xml"/><Relationship Id="rId41" Type="http://schemas.openxmlformats.org/officeDocument/2006/relationships/font" Target="fonts/Karla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bold.fntdata"/><Relationship Id="rId12" Type="http://schemas.openxmlformats.org/officeDocument/2006/relationships/slide" Target="slides/slide7.xml"/><Relationship Id="rId34" Type="http://schemas.openxmlformats.org/officeDocument/2006/relationships/font" Target="fonts/Raleway-regular.fntdata"/><Relationship Id="rId15" Type="http://schemas.openxmlformats.org/officeDocument/2006/relationships/slide" Target="slides/slide10.xml"/><Relationship Id="rId37" Type="http://schemas.openxmlformats.org/officeDocument/2006/relationships/font" Target="fonts/Raleway-boldItalic.fntdata"/><Relationship Id="rId14" Type="http://schemas.openxmlformats.org/officeDocument/2006/relationships/slide" Target="slides/slide9.xml"/><Relationship Id="rId36" Type="http://schemas.openxmlformats.org/officeDocument/2006/relationships/font" Target="fonts/Raleway-italic.fntdata"/><Relationship Id="rId17" Type="http://schemas.openxmlformats.org/officeDocument/2006/relationships/slide" Target="slides/slide12.xml"/><Relationship Id="rId39" Type="http://schemas.openxmlformats.org/officeDocument/2006/relationships/font" Target="fonts/Karla-bold.fntdata"/><Relationship Id="rId16" Type="http://schemas.openxmlformats.org/officeDocument/2006/relationships/slide" Target="slides/slide11.xml"/><Relationship Id="rId38" Type="http://schemas.openxmlformats.org/officeDocument/2006/relationships/font" Target="fonts/Karla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469ec345d_765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1469ec345d_76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004C5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6025" y="301575"/>
            <a:ext cx="9150050" cy="4496748"/>
          </a:xfrm>
          <a:custGeom>
            <a:rect b="b" l="l" r="r" t="t"/>
            <a:pathLst>
              <a:path extrusionOk="0" h="149344" w="366002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5900" y="759982"/>
            <a:ext cx="9144150" cy="3769800"/>
          </a:xfrm>
          <a:custGeom>
            <a:rect b="b" l="l" r="r" t="t"/>
            <a:pathLst>
              <a:path extrusionOk="0" h="150792" w="365766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0" y="1351100"/>
            <a:ext cx="9156075" cy="2889063"/>
          </a:xfrm>
          <a:custGeom>
            <a:rect b="b" l="l" r="r" t="t"/>
            <a:pathLst>
              <a:path extrusionOk="0" h="106157" w="366243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1719025" y="1991825"/>
            <a:ext cx="5706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ABE33F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 flipH="1">
            <a:off x="6025" y="301575"/>
            <a:ext cx="9150050" cy="4496748"/>
          </a:xfrm>
          <a:custGeom>
            <a:rect b="b" l="l" r="r" t="t"/>
            <a:pathLst>
              <a:path extrusionOk="0" h="149344" w="366002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-5900" y="753950"/>
            <a:ext cx="9144150" cy="3769800"/>
          </a:xfrm>
          <a:custGeom>
            <a:rect b="b" l="l" r="r" t="t"/>
            <a:pathLst>
              <a:path extrusionOk="0" h="150792" w="365766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>
            <a:off x="0" y="1351100"/>
            <a:ext cx="9156075" cy="2889063"/>
          </a:xfrm>
          <a:custGeom>
            <a:rect b="b" l="l" r="r" t="t"/>
            <a:pathLst>
              <a:path extrusionOk="0" h="106157" w="366243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8" name="Google Shape;18;p3"/>
          <p:cNvSpPr txBox="1"/>
          <p:nvPr>
            <p:ph type="ctrTitle"/>
          </p:nvPr>
        </p:nvSpPr>
        <p:spPr>
          <a:xfrm>
            <a:off x="1815525" y="2040550"/>
            <a:ext cx="5513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815375" y="3068650"/>
            <a:ext cx="5513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None/>
              <a:defRPr b="1"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None/>
              <a:defRPr b="1"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6025" y="301575"/>
            <a:ext cx="9150050" cy="4496748"/>
          </a:xfrm>
          <a:custGeom>
            <a:rect b="b" l="l" r="r" t="t"/>
            <a:pathLst>
              <a:path extrusionOk="0" h="149344" w="366002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23" name="Google Shape;23;p4"/>
          <p:cNvSpPr/>
          <p:nvPr/>
        </p:nvSpPr>
        <p:spPr>
          <a:xfrm>
            <a:off x="0" y="1580113"/>
            <a:ext cx="9144000" cy="3341668"/>
          </a:xfrm>
          <a:custGeom>
            <a:rect b="b" l="l" r="r" t="t"/>
            <a:pathLst>
              <a:path extrusionOk="0" h="110982" w="365760">
                <a:moveTo>
                  <a:pt x="0" y="0"/>
                </a:moveTo>
                <a:lnTo>
                  <a:pt x="0" y="54526"/>
                </a:lnTo>
                <a:lnTo>
                  <a:pt x="317748" y="110982"/>
                </a:lnTo>
                <a:lnTo>
                  <a:pt x="365760" y="84202"/>
                </a:lnTo>
                <a:lnTo>
                  <a:pt x="365760" y="2678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24" name="Google Shape;24;p4"/>
          <p:cNvSpPr/>
          <p:nvPr/>
        </p:nvSpPr>
        <p:spPr>
          <a:xfrm>
            <a:off x="-5900" y="410541"/>
            <a:ext cx="9144152" cy="4453148"/>
          </a:xfrm>
          <a:custGeom>
            <a:rect b="b" l="l" r="r" t="t"/>
            <a:pathLst>
              <a:path extrusionOk="0" h="147896" w="365036">
                <a:moveTo>
                  <a:pt x="365036" y="21714"/>
                </a:moveTo>
                <a:lnTo>
                  <a:pt x="87097" y="0"/>
                </a:lnTo>
                <a:lnTo>
                  <a:pt x="0" y="57421"/>
                </a:lnTo>
                <a:lnTo>
                  <a:pt x="0" y="117255"/>
                </a:lnTo>
                <a:lnTo>
                  <a:pt x="241266" y="147896"/>
                </a:lnTo>
                <a:lnTo>
                  <a:pt x="365036" y="112913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1833775" y="2314200"/>
            <a:ext cx="54765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◆"/>
              <a:defRPr b="1" i="1">
                <a:solidFill>
                  <a:srgbClr val="FFFFFF"/>
                </a:solidFill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◆"/>
              <a:defRPr b="1" i="1">
                <a:solidFill>
                  <a:srgbClr val="FFFFFF"/>
                </a:solidFill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◇"/>
              <a:defRPr b="1" i="1">
                <a:solidFill>
                  <a:srgbClr val="FFFFFF"/>
                </a:solidFill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b="1" i="1">
                <a:solidFill>
                  <a:srgbClr val="FFFFFF"/>
                </a:solidFill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b="1" i="1">
                <a:solidFill>
                  <a:srgbClr val="FFFFFF"/>
                </a:solidFill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b="1" i="1">
                <a:solidFill>
                  <a:srgbClr val="FFFFFF"/>
                </a:solidFill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b="1" i="1">
                <a:solidFill>
                  <a:srgbClr val="FFFFFF"/>
                </a:solidFill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b="1" i="1">
                <a:solidFill>
                  <a:srgbClr val="FFFFFF"/>
                </a:solidFill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b="1" i="1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/>
        </p:nvSpPr>
        <p:spPr>
          <a:xfrm>
            <a:off x="3593400" y="10861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6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4179900" y="1041875"/>
            <a:ext cx="784200" cy="784200"/>
          </a:xfrm>
          <a:prstGeom prst="diamond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5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31" name="Google Shape;31;p5"/>
            <p:cNvSpPr/>
            <p:nvPr/>
          </p:nvSpPr>
          <p:spPr>
            <a:xfrm>
              <a:off x="0" y="0"/>
              <a:ext cx="8552900" cy="1333000"/>
            </a:xfrm>
            <a:custGeom>
              <a:rect b="b" l="l" r="r" t="t"/>
              <a:pathLst>
                <a:path extrusionOk="0" h="53320" w="342116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Google Shape;32;p5"/>
            <p:cNvSpPr/>
            <p:nvPr/>
          </p:nvSpPr>
          <p:spPr>
            <a:xfrm>
              <a:off x="2563450" y="0"/>
              <a:ext cx="6580550" cy="1272675"/>
            </a:xfrm>
            <a:custGeom>
              <a:rect b="b" l="l" r="r" t="t"/>
              <a:pathLst>
                <a:path extrusionOk="0" h="50907" w="263222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Google Shape;33;p5"/>
            <p:cNvSpPr/>
            <p:nvPr/>
          </p:nvSpPr>
          <p:spPr>
            <a:xfrm>
              <a:off x="-6025" y="2"/>
              <a:ext cx="7298300" cy="1471709"/>
            </a:xfrm>
            <a:custGeom>
              <a:rect b="b" l="l" r="r" t="t"/>
              <a:pathLst>
                <a:path extrusionOk="0" h="58628" w="291932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4" name="Google Shape;34;p5"/>
            <p:cNvSpPr/>
            <p:nvPr/>
          </p:nvSpPr>
          <p:spPr>
            <a:xfrm>
              <a:off x="3596100" y="4667000"/>
              <a:ext cx="5090700" cy="476500"/>
            </a:xfrm>
            <a:custGeom>
              <a:rect b="b" l="l" r="r" t="t"/>
              <a:pathLst>
                <a:path extrusionOk="0" h="19060" w="203628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5" name="Google Shape;35;p5"/>
            <p:cNvSpPr/>
            <p:nvPr/>
          </p:nvSpPr>
          <p:spPr>
            <a:xfrm>
              <a:off x="5525000" y="4692625"/>
              <a:ext cx="3637100" cy="470475"/>
            </a:xfrm>
            <a:custGeom>
              <a:rect b="b" l="l" r="r" t="t"/>
              <a:pathLst>
                <a:path extrusionOk="0" h="18819" w="145484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6" name="Google Shape;36;p5"/>
            <p:cNvSpPr/>
            <p:nvPr/>
          </p:nvSpPr>
          <p:spPr>
            <a:xfrm>
              <a:off x="7521475" y="4023125"/>
              <a:ext cx="1634600" cy="1139975"/>
            </a:xfrm>
            <a:custGeom>
              <a:rect b="b" l="l" r="r" t="t"/>
              <a:pathLst>
                <a:path extrusionOk="0" h="45599" w="65384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7" name="Google Shape;37;p5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◆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◆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◇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6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42" name="Google Shape;42;p6"/>
            <p:cNvSpPr/>
            <p:nvPr/>
          </p:nvSpPr>
          <p:spPr>
            <a:xfrm>
              <a:off x="0" y="0"/>
              <a:ext cx="8552900" cy="1333000"/>
            </a:xfrm>
            <a:custGeom>
              <a:rect b="b" l="l" r="r" t="t"/>
              <a:pathLst>
                <a:path extrusionOk="0" h="53320" w="342116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43" name="Google Shape;43;p6"/>
            <p:cNvSpPr/>
            <p:nvPr/>
          </p:nvSpPr>
          <p:spPr>
            <a:xfrm>
              <a:off x="2563450" y="0"/>
              <a:ext cx="6580550" cy="1272675"/>
            </a:xfrm>
            <a:custGeom>
              <a:rect b="b" l="l" r="r" t="t"/>
              <a:pathLst>
                <a:path extrusionOk="0" h="50907" w="263222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4" name="Google Shape;44;p6"/>
            <p:cNvSpPr/>
            <p:nvPr/>
          </p:nvSpPr>
          <p:spPr>
            <a:xfrm>
              <a:off x="-6025" y="2"/>
              <a:ext cx="7298300" cy="1471709"/>
            </a:xfrm>
            <a:custGeom>
              <a:rect b="b" l="l" r="r" t="t"/>
              <a:pathLst>
                <a:path extrusionOk="0" h="58628" w="291932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45" name="Google Shape;45;p6"/>
            <p:cNvSpPr/>
            <p:nvPr/>
          </p:nvSpPr>
          <p:spPr>
            <a:xfrm>
              <a:off x="3596100" y="4667000"/>
              <a:ext cx="5090700" cy="476500"/>
            </a:xfrm>
            <a:custGeom>
              <a:rect b="b" l="l" r="r" t="t"/>
              <a:pathLst>
                <a:path extrusionOk="0" h="19060" w="203628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46" name="Google Shape;46;p6"/>
            <p:cNvSpPr/>
            <p:nvPr/>
          </p:nvSpPr>
          <p:spPr>
            <a:xfrm>
              <a:off x="5525000" y="4692625"/>
              <a:ext cx="3637100" cy="470475"/>
            </a:xfrm>
            <a:custGeom>
              <a:rect b="b" l="l" r="r" t="t"/>
              <a:pathLst>
                <a:path extrusionOk="0" h="18819" w="145484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7" name="Google Shape;47;p6"/>
            <p:cNvSpPr/>
            <p:nvPr/>
          </p:nvSpPr>
          <p:spPr>
            <a:xfrm>
              <a:off x="7521475" y="4023125"/>
              <a:ext cx="1634600" cy="1139975"/>
            </a:xfrm>
            <a:custGeom>
              <a:rect b="b" l="l" r="r" t="t"/>
              <a:pathLst>
                <a:path extrusionOk="0" h="45599" w="65384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48" name="Google Shape;48;p6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904925" y="1495850"/>
            <a:ext cx="3560100" cy="3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◆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◆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0" name="Google Shape;50;p6"/>
          <p:cNvSpPr txBox="1"/>
          <p:nvPr>
            <p:ph idx="2" type="body"/>
          </p:nvPr>
        </p:nvSpPr>
        <p:spPr>
          <a:xfrm>
            <a:off x="4679180" y="1495850"/>
            <a:ext cx="3560100" cy="3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◆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◆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7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54" name="Google Shape;54;p7"/>
            <p:cNvSpPr/>
            <p:nvPr/>
          </p:nvSpPr>
          <p:spPr>
            <a:xfrm>
              <a:off x="0" y="0"/>
              <a:ext cx="8552900" cy="1333000"/>
            </a:xfrm>
            <a:custGeom>
              <a:rect b="b" l="l" r="r" t="t"/>
              <a:pathLst>
                <a:path extrusionOk="0" h="53320" w="342116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55" name="Google Shape;55;p7"/>
            <p:cNvSpPr/>
            <p:nvPr/>
          </p:nvSpPr>
          <p:spPr>
            <a:xfrm>
              <a:off x="2563450" y="0"/>
              <a:ext cx="6580550" cy="1272675"/>
            </a:xfrm>
            <a:custGeom>
              <a:rect b="b" l="l" r="r" t="t"/>
              <a:pathLst>
                <a:path extrusionOk="0" h="50907" w="263222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56" name="Google Shape;56;p7"/>
            <p:cNvSpPr/>
            <p:nvPr/>
          </p:nvSpPr>
          <p:spPr>
            <a:xfrm>
              <a:off x="-6025" y="2"/>
              <a:ext cx="7298300" cy="1471709"/>
            </a:xfrm>
            <a:custGeom>
              <a:rect b="b" l="l" r="r" t="t"/>
              <a:pathLst>
                <a:path extrusionOk="0" h="58628" w="291932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57" name="Google Shape;57;p7"/>
            <p:cNvSpPr/>
            <p:nvPr/>
          </p:nvSpPr>
          <p:spPr>
            <a:xfrm>
              <a:off x="3596100" y="4667000"/>
              <a:ext cx="5090700" cy="476500"/>
            </a:xfrm>
            <a:custGeom>
              <a:rect b="b" l="l" r="r" t="t"/>
              <a:pathLst>
                <a:path extrusionOk="0" h="19060" w="203628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58" name="Google Shape;58;p7"/>
            <p:cNvSpPr/>
            <p:nvPr/>
          </p:nvSpPr>
          <p:spPr>
            <a:xfrm>
              <a:off x="5525000" y="4692625"/>
              <a:ext cx="3637100" cy="470475"/>
            </a:xfrm>
            <a:custGeom>
              <a:rect b="b" l="l" r="r" t="t"/>
              <a:pathLst>
                <a:path extrusionOk="0" h="18819" w="145484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59" name="Google Shape;59;p7"/>
            <p:cNvSpPr/>
            <p:nvPr/>
          </p:nvSpPr>
          <p:spPr>
            <a:xfrm>
              <a:off x="7521475" y="4023125"/>
              <a:ext cx="1634600" cy="1139975"/>
            </a:xfrm>
            <a:custGeom>
              <a:rect b="b" l="l" r="r" t="t"/>
              <a:pathLst>
                <a:path extrusionOk="0" h="45599" w="65384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60" name="Google Shape;60;p7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" type="body"/>
          </p:nvPr>
        </p:nvSpPr>
        <p:spPr>
          <a:xfrm>
            <a:off x="870750" y="1495850"/>
            <a:ext cx="2365200" cy="3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◆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◇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2" name="Google Shape;62;p7"/>
          <p:cNvSpPr txBox="1"/>
          <p:nvPr>
            <p:ph idx="2" type="body"/>
          </p:nvPr>
        </p:nvSpPr>
        <p:spPr>
          <a:xfrm>
            <a:off x="3357262" y="1495850"/>
            <a:ext cx="2365200" cy="3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◆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◇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3" name="Google Shape;63;p7"/>
          <p:cNvSpPr txBox="1"/>
          <p:nvPr>
            <p:ph idx="3" type="body"/>
          </p:nvPr>
        </p:nvSpPr>
        <p:spPr>
          <a:xfrm>
            <a:off x="5843773" y="1495850"/>
            <a:ext cx="2365200" cy="3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◆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◇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4" name="Google Shape;64;p7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8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67" name="Google Shape;67;p8"/>
            <p:cNvSpPr/>
            <p:nvPr/>
          </p:nvSpPr>
          <p:spPr>
            <a:xfrm>
              <a:off x="0" y="0"/>
              <a:ext cx="8552900" cy="1333000"/>
            </a:xfrm>
            <a:custGeom>
              <a:rect b="b" l="l" r="r" t="t"/>
              <a:pathLst>
                <a:path extrusionOk="0" h="53320" w="342116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8" name="Google Shape;68;p8"/>
            <p:cNvSpPr/>
            <p:nvPr/>
          </p:nvSpPr>
          <p:spPr>
            <a:xfrm>
              <a:off x="2563450" y="0"/>
              <a:ext cx="6580550" cy="1272675"/>
            </a:xfrm>
            <a:custGeom>
              <a:rect b="b" l="l" r="r" t="t"/>
              <a:pathLst>
                <a:path extrusionOk="0" h="50907" w="263222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9" name="Google Shape;69;p8"/>
            <p:cNvSpPr/>
            <p:nvPr/>
          </p:nvSpPr>
          <p:spPr>
            <a:xfrm>
              <a:off x="-6025" y="2"/>
              <a:ext cx="7298300" cy="1471709"/>
            </a:xfrm>
            <a:custGeom>
              <a:rect b="b" l="l" r="r" t="t"/>
              <a:pathLst>
                <a:path extrusionOk="0" h="58628" w="291932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70" name="Google Shape;70;p8"/>
            <p:cNvSpPr/>
            <p:nvPr/>
          </p:nvSpPr>
          <p:spPr>
            <a:xfrm>
              <a:off x="3596100" y="4667000"/>
              <a:ext cx="5090700" cy="476500"/>
            </a:xfrm>
            <a:custGeom>
              <a:rect b="b" l="l" r="r" t="t"/>
              <a:pathLst>
                <a:path extrusionOk="0" h="19060" w="203628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71" name="Google Shape;71;p8"/>
            <p:cNvSpPr/>
            <p:nvPr/>
          </p:nvSpPr>
          <p:spPr>
            <a:xfrm>
              <a:off x="5525000" y="4692625"/>
              <a:ext cx="3637100" cy="470475"/>
            </a:xfrm>
            <a:custGeom>
              <a:rect b="b" l="l" r="r" t="t"/>
              <a:pathLst>
                <a:path extrusionOk="0" h="18819" w="145484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72" name="Google Shape;72;p8"/>
            <p:cNvSpPr/>
            <p:nvPr/>
          </p:nvSpPr>
          <p:spPr>
            <a:xfrm>
              <a:off x="7521475" y="4023125"/>
              <a:ext cx="1634600" cy="1139975"/>
            </a:xfrm>
            <a:custGeom>
              <a:rect b="b" l="l" r="r" t="t"/>
              <a:pathLst>
                <a:path extrusionOk="0" h="45599" w="65384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73" name="Google Shape;73;p8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/>
          <p:nvPr/>
        </p:nvSpPr>
        <p:spPr>
          <a:xfrm>
            <a:off x="-2355" y="0"/>
            <a:ext cx="5209571" cy="983354"/>
          </a:xfrm>
          <a:custGeom>
            <a:rect b="b" l="l" r="r" t="t"/>
            <a:pathLst>
              <a:path extrusionOk="0" h="53320" w="342116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7" name="Google Shape;77;p9"/>
          <p:cNvSpPr/>
          <p:nvPr/>
        </p:nvSpPr>
        <p:spPr>
          <a:xfrm>
            <a:off x="-6025" y="2"/>
            <a:ext cx="4445394" cy="1085644"/>
          </a:xfrm>
          <a:custGeom>
            <a:rect b="b" l="l" r="r" t="t"/>
            <a:pathLst>
              <a:path extrusionOk="0" h="58628" w="291932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8" name="Google Shape;78;p9"/>
          <p:cNvSpPr/>
          <p:nvPr/>
        </p:nvSpPr>
        <p:spPr>
          <a:xfrm>
            <a:off x="6375475" y="4745747"/>
            <a:ext cx="2548913" cy="400879"/>
          </a:xfrm>
          <a:custGeom>
            <a:rect b="b" l="l" r="r" t="t"/>
            <a:pathLst>
              <a:path extrusionOk="0" h="19060" w="203628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9" name="Google Shape;79;p9"/>
          <p:cNvSpPr/>
          <p:nvPr/>
        </p:nvSpPr>
        <p:spPr>
          <a:xfrm>
            <a:off x="7341180" y="4767304"/>
            <a:ext cx="1821096" cy="395811"/>
          </a:xfrm>
          <a:custGeom>
            <a:rect b="b" l="l" r="r" t="t"/>
            <a:pathLst>
              <a:path extrusionOk="0" h="18819" w="145484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0" name="Google Shape;80;p9"/>
          <p:cNvSpPr/>
          <p:nvPr/>
        </p:nvSpPr>
        <p:spPr>
          <a:xfrm>
            <a:off x="8340717" y="4204075"/>
            <a:ext cx="818444" cy="959061"/>
          </a:xfrm>
          <a:custGeom>
            <a:rect b="b" l="l" r="r" t="t"/>
            <a:pathLst>
              <a:path extrusionOk="0" h="45599" w="65384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1" name="Google Shape;81;p9"/>
          <p:cNvSpPr/>
          <p:nvPr/>
        </p:nvSpPr>
        <p:spPr>
          <a:xfrm>
            <a:off x="1559025" y="-6025"/>
            <a:ext cx="4116775" cy="944875"/>
          </a:xfrm>
          <a:custGeom>
            <a:rect b="b" l="l" r="r" t="t"/>
            <a:pathLst>
              <a:path extrusionOk="0" h="37795" w="164671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2" name="Google Shape;82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/>
          <p:nvPr/>
        </p:nvSpPr>
        <p:spPr>
          <a:xfrm>
            <a:off x="-2355" y="0"/>
            <a:ext cx="5209571" cy="983354"/>
          </a:xfrm>
          <a:custGeom>
            <a:rect b="b" l="l" r="r" t="t"/>
            <a:pathLst>
              <a:path extrusionOk="0" h="53320" w="342116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6" name="Google Shape;86;p10"/>
          <p:cNvSpPr/>
          <p:nvPr/>
        </p:nvSpPr>
        <p:spPr>
          <a:xfrm>
            <a:off x="-6025" y="2"/>
            <a:ext cx="4445394" cy="1085644"/>
          </a:xfrm>
          <a:custGeom>
            <a:rect b="b" l="l" r="r" t="t"/>
            <a:pathLst>
              <a:path extrusionOk="0" h="58628" w="291932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7" name="Google Shape;87;p10"/>
          <p:cNvSpPr/>
          <p:nvPr/>
        </p:nvSpPr>
        <p:spPr>
          <a:xfrm>
            <a:off x="6375475" y="4745747"/>
            <a:ext cx="2548913" cy="400879"/>
          </a:xfrm>
          <a:custGeom>
            <a:rect b="b" l="l" r="r" t="t"/>
            <a:pathLst>
              <a:path extrusionOk="0" h="19060" w="203628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8" name="Google Shape;88;p10"/>
          <p:cNvSpPr/>
          <p:nvPr/>
        </p:nvSpPr>
        <p:spPr>
          <a:xfrm>
            <a:off x="7341180" y="4767304"/>
            <a:ext cx="1821096" cy="395811"/>
          </a:xfrm>
          <a:custGeom>
            <a:rect b="b" l="l" r="r" t="t"/>
            <a:pathLst>
              <a:path extrusionOk="0" h="18819" w="145484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9" name="Google Shape;89;p10"/>
          <p:cNvSpPr/>
          <p:nvPr/>
        </p:nvSpPr>
        <p:spPr>
          <a:xfrm>
            <a:off x="8340717" y="4204075"/>
            <a:ext cx="818444" cy="959061"/>
          </a:xfrm>
          <a:custGeom>
            <a:rect b="b" l="l" r="r" t="t"/>
            <a:pathLst>
              <a:path extrusionOk="0" h="45599" w="65384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90" name="Google Shape;90;p10"/>
          <p:cNvSpPr/>
          <p:nvPr/>
        </p:nvSpPr>
        <p:spPr>
          <a:xfrm>
            <a:off x="1559025" y="-6025"/>
            <a:ext cx="4116775" cy="944875"/>
          </a:xfrm>
          <a:custGeom>
            <a:rect b="b" l="l" r="r" t="t"/>
            <a:pathLst>
              <a:path extrusionOk="0" h="37795" w="164671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91" name="Google Shape;91;p10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slide26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fontsquirrel.com/fonts/raleway" TargetMode="External"/><Relationship Id="rId4" Type="http://schemas.openxmlformats.org/officeDocument/2006/relationships/hyperlink" Target="https://www.fontsquirrel.com/fonts/karla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 txBox="1"/>
          <p:nvPr>
            <p:ph type="ctrTitle"/>
          </p:nvPr>
        </p:nvSpPr>
        <p:spPr>
          <a:xfrm>
            <a:off x="1719025" y="1991825"/>
            <a:ext cx="5706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886650" y="1747275"/>
            <a:ext cx="4436100" cy="27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7225" y="717423"/>
            <a:ext cx="3568800" cy="3568800"/>
          </a:xfrm>
          <a:prstGeom prst="diamond">
            <a:avLst/>
          </a:prstGeom>
          <a:noFill/>
          <a:ln>
            <a:noFill/>
          </a:ln>
        </p:spPr>
      </p:pic>
      <p:sp>
        <p:nvSpPr>
          <p:cNvPr id="185" name="Google Shape;185;p20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idx="4294967295" type="title"/>
          </p:nvPr>
        </p:nvSpPr>
        <p:spPr>
          <a:xfrm>
            <a:off x="332750" y="273900"/>
            <a:ext cx="3864900" cy="7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Want big impact? </a:t>
            </a:r>
            <a:r>
              <a:rPr lang="en" sz="1800">
                <a:solidFill>
                  <a:srgbClr val="004C52"/>
                </a:solidFill>
              </a:rPr>
              <a:t>Use big image.</a:t>
            </a:r>
            <a:endParaRPr sz="1800">
              <a:solidFill>
                <a:srgbClr val="004C52"/>
              </a:solidFill>
            </a:endParaRPr>
          </a:p>
        </p:txBody>
      </p:sp>
      <p:sp>
        <p:nvSpPr>
          <p:cNvPr id="191" name="Google Shape;191;p21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321325" y="1705950"/>
            <a:ext cx="2493600" cy="2493600"/>
          </a:xfrm>
          <a:prstGeom prst="diamond">
            <a:avLst/>
          </a:prstGeom>
          <a:solidFill>
            <a:srgbClr val="004C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Gray</a:t>
            </a:r>
            <a:endParaRPr b="1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8" name="Google Shape;198;p22"/>
          <p:cNvSpPr/>
          <p:nvPr/>
        </p:nvSpPr>
        <p:spPr>
          <a:xfrm>
            <a:off x="1776500" y="2275813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White</a:t>
            </a: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9" name="Google Shape;199;p22"/>
          <p:cNvSpPr/>
          <p:nvPr/>
        </p:nvSpPr>
        <p:spPr>
          <a:xfrm>
            <a:off x="5226775" y="2275813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Black</a:t>
            </a: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00" name="Google Shape;200;p22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06" name="Google Shape;206;p23"/>
          <p:cNvGraphicFramePr/>
          <p:nvPr/>
        </p:nvGraphicFramePr>
        <p:xfrm>
          <a:off x="952500" y="18692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{CD8E67DA-A23F-4F20-BD8D-5C74A8F6903A}</a:tableStyleId>
              </a:tblPr>
              <a:tblGrid>
                <a:gridCol w="1400400"/>
                <a:gridCol w="1400400"/>
                <a:gridCol w="1400400"/>
                <a:gridCol w="1400400"/>
              </a:tblGrid>
              <a:tr h="592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A</a:t>
                      </a:r>
                      <a:endParaRPr sz="1100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B</a:t>
                      </a:r>
                      <a:endParaRPr sz="1100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C</a:t>
                      </a:r>
                      <a:endParaRPr sz="1100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2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Yellow</a:t>
                      </a:r>
                      <a:endParaRPr sz="1100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10</a:t>
                      </a:r>
                      <a:endParaRPr b="1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20</a:t>
                      </a:r>
                      <a:endParaRPr b="1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7</a:t>
                      </a:r>
                      <a:endParaRPr b="1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2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Blue</a:t>
                      </a:r>
                      <a:endParaRPr sz="1100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30</a:t>
                      </a:r>
                      <a:endParaRPr b="1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15</a:t>
                      </a:r>
                      <a:endParaRPr b="1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10</a:t>
                      </a:r>
                      <a:endParaRPr b="1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2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Orange</a:t>
                      </a:r>
                      <a:endParaRPr sz="1100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5</a:t>
                      </a:r>
                      <a:endParaRPr b="1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24</a:t>
                      </a:r>
                      <a:endParaRPr b="1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16</a:t>
                      </a:r>
                      <a:endParaRPr b="1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7" name="Google Shape;207;p23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/>
          <p:nvPr/>
        </p:nvSpPr>
        <p:spPr>
          <a:xfrm>
            <a:off x="590925" y="942584"/>
            <a:ext cx="8171736" cy="3892835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4C52"/>
              </a:solidFill>
            </a:endParaRPr>
          </a:p>
        </p:txBody>
      </p:sp>
      <p:sp>
        <p:nvSpPr>
          <p:cNvPr id="213" name="Google Shape;213;p24"/>
          <p:cNvSpPr txBox="1"/>
          <p:nvPr>
            <p:ph idx="4294967295" type="title"/>
          </p:nvPr>
        </p:nvSpPr>
        <p:spPr>
          <a:xfrm>
            <a:off x="886650" y="1698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14" name="Google Shape;214;p24"/>
          <p:cNvSpPr/>
          <p:nvPr/>
        </p:nvSpPr>
        <p:spPr>
          <a:xfrm>
            <a:off x="1909650" y="1906700"/>
            <a:ext cx="7962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ABE3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our office</a:t>
            </a:r>
            <a:endParaRPr b="1" sz="10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5" name="Google Shape;215;p24"/>
          <p:cNvSpPr/>
          <p:nvPr/>
        </p:nvSpPr>
        <p:spPr>
          <a:xfrm>
            <a:off x="1261300" y="2227500"/>
            <a:ext cx="202500" cy="202500"/>
          </a:xfrm>
          <a:prstGeom prst="mathMultiply">
            <a:avLst>
              <a:gd fmla="val 23520" name="adj1"/>
            </a:avLst>
          </a:prstGeom>
          <a:solidFill>
            <a:srgbClr val="00AE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4"/>
          <p:cNvSpPr/>
          <p:nvPr/>
        </p:nvSpPr>
        <p:spPr>
          <a:xfrm>
            <a:off x="2941125" y="3727975"/>
            <a:ext cx="202500" cy="202500"/>
          </a:xfrm>
          <a:prstGeom prst="mathMultiply">
            <a:avLst>
              <a:gd fmla="val 23520" name="adj1"/>
            </a:avLst>
          </a:prstGeom>
          <a:solidFill>
            <a:srgbClr val="00AE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4"/>
          <p:cNvSpPr/>
          <p:nvPr/>
        </p:nvSpPr>
        <p:spPr>
          <a:xfrm>
            <a:off x="3932475" y="1936375"/>
            <a:ext cx="202500" cy="202500"/>
          </a:xfrm>
          <a:prstGeom prst="mathMultiply">
            <a:avLst>
              <a:gd fmla="val 23520" name="adj1"/>
            </a:avLst>
          </a:prstGeom>
          <a:solidFill>
            <a:srgbClr val="00AE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4"/>
          <p:cNvSpPr/>
          <p:nvPr/>
        </p:nvSpPr>
        <p:spPr>
          <a:xfrm>
            <a:off x="4617150" y="4044350"/>
            <a:ext cx="202500" cy="202500"/>
          </a:xfrm>
          <a:prstGeom prst="mathMultiply">
            <a:avLst>
              <a:gd fmla="val 23520" name="adj1"/>
            </a:avLst>
          </a:prstGeom>
          <a:solidFill>
            <a:srgbClr val="00AE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4"/>
          <p:cNvSpPr/>
          <p:nvPr/>
        </p:nvSpPr>
        <p:spPr>
          <a:xfrm>
            <a:off x="6759825" y="2430000"/>
            <a:ext cx="202500" cy="202500"/>
          </a:xfrm>
          <a:prstGeom prst="mathMultiply">
            <a:avLst>
              <a:gd fmla="val 23520" name="adj1"/>
            </a:avLst>
          </a:prstGeom>
          <a:solidFill>
            <a:srgbClr val="00AE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4"/>
          <p:cNvSpPr/>
          <p:nvPr/>
        </p:nvSpPr>
        <p:spPr>
          <a:xfrm>
            <a:off x="7502375" y="4088775"/>
            <a:ext cx="202500" cy="202500"/>
          </a:xfrm>
          <a:prstGeom prst="mathMultiply">
            <a:avLst>
              <a:gd fmla="val 23520" name="adj1"/>
            </a:avLst>
          </a:prstGeom>
          <a:solidFill>
            <a:srgbClr val="00AE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4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AE9D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"/>
          <p:cNvSpPr txBox="1"/>
          <p:nvPr>
            <p:ph idx="4294967295" type="ctrTitle"/>
          </p:nvPr>
        </p:nvSpPr>
        <p:spPr>
          <a:xfrm>
            <a:off x="685800" y="15071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ABE33F"/>
                </a:solidFill>
                <a:latin typeface="Karla"/>
                <a:ea typeface="Karla"/>
                <a:cs typeface="Karla"/>
                <a:sym typeface="Karla"/>
              </a:rPr>
              <a:t>89,526,124</a:t>
            </a:r>
            <a:endParaRPr sz="9600">
              <a:solidFill>
                <a:srgbClr val="ABE33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27" name="Google Shape;227;p25"/>
          <p:cNvSpPr txBox="1"/>
          <p:nvPr>
            <p:ph idx="4294967295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Whoa! That’s a big number, aren’t you proud?</a:t>
            </a:r>
            <a:endParaRPr sz="2200"/>
          </a:p>
        </p:txBody>
      </p:sp>
      <p:sp>
        <p:nvSpPr>
          <p:cNvPr id="228" name="Google Shape;228;p25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ABE33F"/>
                </a:solidFill>
              </a:rPr>
              <a:t>‹#›</a:t>
            </a:fld>
            <a:endParaRPr>
              <a:solidFill>
                <a:srgbClr val="ABE33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/>
          <p:nvPr>
            <p:ph idx="4294967295" type="ctrTitle"/>
          </p:nvPr>
        </p:nvSpPr>
        <p:spPr>
          <a:xfrm>
            <a:off x="1599425" y="1029000"/>
            <a:ext cx="59451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ABE33F"/>
                </a:solidFill>
                <a:latin typeface="Karla"/>
                <a:ea typeface="Karla"/>
                <a:cs typeface="Karla"/>
                <a:sym typeface="Karla"/>
              </a:rPr>
              <a:t>89,526,124$</a:t>
            </a:r>
            <a:endParaRPr sz="6000">
              <a:solidFill>
                <a:srgbClr val="ABE33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4" name="Google Shape;234;p26"/>
          <p:cNvSpPr txBox="1"/>
          <p:nvPr>
            <p:ph idx="4294967295" type="subTitle"/>
          </p:nvPr>
        </p:nvSpPr>
        <p:spPr>
          <a:xfrm>
            <a:off x="1599425" y="1792307"/>
            <a:ext cx="59451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BE33F"/>
                </a:solidFill>
              </a:rPr>
              <a:t>That’s a lot of money</a:t>
            </a:r>
            <a:endParaRPr sz="2000">
              <a:solidFill>
                <a:srgbClr val="ABE33F"/>
              </a:solidFill>
            </a:endParaRPr>
          </a:p>
        </p:txBody>
      </p:sp>
      <p:sp>
        <p:nvSpPr>
          <p:cNvPr id="235" name="Google Shape;235;p26"/>
          <p:cNvSpPr txBox="1"/>
          <p:nvPr>
            <p:ph idx="4294967295" type="ctrTitle"/>
          </p:nvPr>
        </p:nvSpPr>
        <p:spPr>
          <a:xfrm>
            <a:off x="1599425" y="3657894"/>
            <a:ext cx="59451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100%</a:t>
            </a:r>
            <a:endParaRPr sz="600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6" name="Google Shape;236;p26"/>
          <p:cNvSpPr txBox="1"/>
          <p:nvPr>
            <p:ph idx="4294967295" type="subTitle"/>
          </p:nvPr>
        </p:nvSpPr>
        <p:spPr>
          <a:xfrm>
            <a:off x="1599425" y="4421201"/>
            <a:ext cx="59451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Total success!</a:t>
            </a:r>
            <a:endParaRPr sz="2000"/>
          </a:p>
        </p:txBody>
      </p:sp>
      <p:sp>
        <p:nvSpPr>
          <p:cNvPr id="237" name="Google Shape;237;p26"/>
          <p:cNvSpPr txBox="1"/>
          <p:nvPr>
            <p:ph idx="4294967295" type="ctrTitle"/>
          </p:nvPr>
        </p:nvSpPr>
        <p:spPr>
          <a:xfrm>
            <a:off x="1599425" y="2343447"/>
            <a:ext cx="59451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rPr>
              <a:t>185,244 users</a:t>
            </a:r>
            <a:endParaRPr sz="6000">
              <a:solidFill>
                <a:srgbClr val="00AE9D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8" name="Google Shape;238;p26"/>
          <p:cNvSpPr txBox="1"/>
          <p:nvPr>
            <p:ph idx="4294967295" type="subTitle"/>
          </p:nvPr>
        </p:nvSpPr>
        <p:spPr>
          <a:xfrm>
            <a:off x="1599425" y="3106754"/>
            <a:ext cx="59451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AE9D"/>
                </a:solidFill>
              </a:rPr>
              <a:t>And a lot of users</a:t>
            </a:r>
            <a:endParaRPr sz="2000">
              <a:solidFill>
                <a:srgbClr val="00AE9D"/>
              </a:solidFill>
            </a:endParaRPr>
          </a:p>
        </p:txBody>
      </p:sp>
      <p:sp>
        <p:nvSpPr>
          <p:cNvPr id="239" name="Google Shape;239;p26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7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45" name="Google Shape;245;p27"/>
          <p:cNvSpPr/>
          <p:nvPr/>
        </p:nvSpPr>
        <p:spPr>
          <a:xfrm>
            <a:off x="4899824" y="2244850"/>
            <a:ext cx="2521800" cy="1646700"/>
          </a:xfrm>
          <a:prstGeom prst="homePlate">
            <a:avLst>
              <a:gd fmla="val 211909" name="adj"/>
            </a:avLst>
          </a:prstGeom>
          <a:solidFill>
            <a:srgbClr val="004C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last</a:t>
            </a:r>
            <a:endParaRPr b="1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6" name="Google Shape;246;p27"/>
          <p:cNvSpPr/>
          <p:nvPr/>
        </p:nvSpPr>
        <p:spPr>
          <a:xfrm>
            <a:off x="2893237" y="2244850"/>
            <a:ext cx="2521800" cy="1646700"/>
          </a:xfrm>
          <a:prstGeom prst="homePlate">
            <a:avLst>
              <a:gd fmla="val 211909" name="adj"/>
            </a:avLst>
          </a:prstGeom>
          <a:solidFill>
            <a:srgbClr val="00AE9D">
              <a:alpha val="8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second</a:t>
            </a:r>
            <a:endParaRPr b="1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7" name="Google Shape;247;p27"/>
          <p:cNvSpPr/>
          <p:nvPr/>
        </p:nvSpPr>
        <p:spPr>
          <a:xfrm>
            <a:off x="886650" y="2244850"/>
            <a:ext cx="2521800" cy="1646700"/>
          </a:xfrm>
          <a:prstGeom prst="homePlate">
            <a:avLst>
              <a:gd fmla="val 211909" name="adj"/>
            </a:avLst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first</a:t>
            </a:r>
            <a:endParaRPr b="1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8" name="Google Shape;248;p27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54" name="Google Shape;254;p28"/>
          <p:cNvSpPr txBox="1"/>
          <p:nvPr>
            <p:ph idx="1" type="body"/>
          </p:nvPr>
        </p:nvSpPr>
        <p:spPr>
          <a:xfrm>
            <a:off x="904600" y="1466850"/>
            <a:ext cx="23436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55" name="Google Shape;255;p28"/>
          <p:cNvSpPr txBox="1"/>
          <p:nvPr>
            <p:ph idx="2" type="body"/>
          </p:nvPr>
        </p:nvSpPr>
        <p:spPr>
          <a:xfrm>
            <a:off x="3368170" y="1466850"/>
            <a:ext cx="23436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56" name="Google Shape;256;p28"/>
          <p:cNvSpPr txBox="1"/>
          <p:nvPr>
            <p:ph idx="3" type="body"/>
          </p:nvPr>
        </p:nvSpPr>
        <p:spPr>
          <a:xfrm>
            <a:off x="5831740" y="1466850"/>
            <a:ext cx="23436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57" name="Google Shape;257;p28"/>
          <p:cNvSpPr txBox="1"/>
          <p:nvPr>
            <p:ph idx="1" type="body"/>
          </p:nvPr>
        </p:nvSpPr>
        <p:spPr>
          <a:xfrm>
            <a:off x="904600" y="3048000"/>
            <a:ext cx="23436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58" name="Google Shape;258;p28"/>
          <p:cNvSpPr txBox="1"/>
          <p:nvPr>
            <p:ph idx="2" type="body"/>
          </p:nvPr>
        </p:nvSpPr>
        <p:spPr>
          <a:xfrm>
            <a:off x="3368170" y="3048000"/>
            <a:ext cx="23436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59" name="Google Shape;259;p28"/>
          <p:cNvSpPr txBox="1"/>
          <p:nvPr>
            <p:ph idx="3" type="body"/>
          </p:nvPr>
        </p:nvSpPr>
        <p:spPr>
          <a:xfrm>
            <a:off x="5831740" y="3048000"/>
            <a:ext cx="23436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60" name="Google Shape;260;p28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pic>
        <p:nvPicPr>
          <p:cNvPr id="266" name="Google Shape;26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9000" y="881550"/>
            <a:ext cx="6246000" cy="3685199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9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102" name="Google Shape;102;p12"/>
          <p:cNvSpPr txBox="1"/>
          <p:nvPr>
            <p:ph idx="2" type="body"/>
          </p:nvPr>
        </p:nvSpPr>
        <p:spPr>
          <a:xfrm>
            <a:off x="886650" y="1556150"/>
            <a:ext cx="3150900" cy="28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AE9D"/>
                </a:solidFill>
              </a:rPr>
              <a:t>EDIT IN GOOGLE SLIDES</a:t>
            </a:r>
            <a:endParaRPr sz="1200">
              <a:solidFill>
                <a:srgbClr val="00AE9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"Use as Google Slides Theme".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have to be signed in to your Google account.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3" name="Google Shape;103;p12"/>
          <p:cNvSpPr txBox="1"/>
          <p:nvPr>
            <p:ph idx="2" type="body"/>
          </p:nvPr>
        </p:nvSpPr>
        <p:spPr>
          <a:xfrm>
            <a:off x="4243071" y="1556150"/>
            <a:ext cx="3509700" cy="28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AE9D"/>
                </a:solidFill>
              </a:rPr>
              <a:t>EDIT IN POWERPOINT®</a:t>
            </a:r>
            <a:endParaRPr sz="1200">
              <a:solidFill>
                <a:srgbClr val="00AE9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"Download as PowerPoint template". You will get a .pptx file that you can edit in PowerPoint.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action="ppaction://hlinksldjump" r:id="rId3"/>
              </a:rPr>
              <a:t>Presentation design slide</a:t>
            </a:r>
            <a:r>
              <a:rPr lang="en" sz="1200"/>
              <a:t>)</a:t>
            </a:r>
            <a:endParaRPr sz="1200"/>
          </a:p>
        </p:txBody>
      </p:sp>
      <p:sp>
        <p:nvSpPr>
          <p:cNvPr id="104" name="Google Shape;104;p12"/>
          <p:cNvSpPr txBox="1"/>
          <p:nvPr>
            <p:ph idx="2" type="body"/>
          </p:nvPr>
        </p:nvSpPr>
        <p:spPr>
          <a:xfrm>
            <a:off x="886650" y="3753525"/>
            <a:ext cx="6866100" cy="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 sz="1000">
                <a:solidFill>
                  <a:srgbClr val="00AE9D"/>
                </a:solidFill>
              </a:rPr>
              <a:t>More info on how to use this template at </a:t>
            </a:r>
            <a:r>
              <a:rPr b="1" i="1" lang="en" sz="1000" u="sng">
                <a:solidFill>
                  <a:srgbClr val="00AE9D"/>
                </a:solidFill>
                <a:hlinkClick r:id="rId4"/>
              </a:rPr>
              <a:t>www.slidescarnival.com/help-use-presentation-template</a:t>
            </a:r>
            <a:endParaRPr b="1" i="1" sz="1000">
              <a:solidFill>
                <a:srgbClr val="00AE9D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00AE9D"/>
                </a:solidFill>
              </a:rPr>
              <a:t>This template is free to use under </a:t>
            </a:r>
            <a:r>
              <a:rPr i="1" lang="en" sz="1000" u="sng">
                <a:solidFill>
                  <a:srgbClr val="00AE9D"/>
                </a:solidFill>
                <a:hlinkClick r:id="rId5"/>
              </a:rPr>
              <a:t>Creative Commons Attribution license</a:t>
            </a:r>
            <a:r>
              <a:rPr i="1" lang="en" sz="1000">
                <a:solidFill>
                  <a:srgbClr val="00AE9D"/>
                </a:solidFill>
              </a:rPr>
              <a:t>. You can keep the Credits slide or mention SlidesCarnival and other resources used in a slide footer.</a:t>
            </a:r>
            <a:endParaRPr i="1" sz="1000">
              <a:solidFill>
                <a:srgbClr val="00AE9D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rgbClr val="00AE9D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i="1" sz="1000">
              <a:solidFill>
                <a:srgbClr val="00AE9D"/>
              </a:solidFill>
            </a:endParaRPr>
          </a:p>
        </p:txBody>
      </p:sp>
      <p:sp>
        <p:nvSpPr>
          <p:cNvPr id="105" name="Google Shape;105;p12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0"/>
          <p:cNvSpPr/>
          <p:nvPr/>
        </p:nvSpPr>
        <p:spPr>
          <a:xfrm>
            <a:off x="5375410" y="489800"/>
            <a:ext cx="2075120" cy="4163909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cap="flat" cmpd="sng" w="19050">
            <a:solidFill>
              <a:srgbClr val="004C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0"/>
          <p:cNvSpPr txBox="1"/>
          <p:nvPr>
            <p:ph idx="4294967295" type="body"/>
          </p:nvPr>
        </p:nvSpPr>
        <p:spPr>
          <a:xfrm>
            <a:off x="457200" y="671150"/>
            <a:ext cx="3766500" cy="39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AE9D"/>
                </a:solidFill>
                <a:latin typeface="Raleway"/>
                <a:ea typeface="Raleway"/>
                <a:cs typeface="Raleway"/>
                <a:sym typeface="Raleway"/>
              </a:rPr>
              <a:t>Android project</a:t>
            </a:r>
            <a:endParaRPr b="1" sz="1800">
              <a:solidFill>
                <a:srgbClr val="00AE9D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274" name="Google Shape;274;p30"/>
          <p:cNvSpPr/>
          <p:nvPr/>
        </p:nvSpPr>
        <p:spPr>
          <a:xfrm>
            <a:off x="54687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  <a:endParaRPr sz="1000">
              <a:solidFill>
                <a:srgbClr val="00AE9D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5" name="Google Shape;275;p30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1"/>
          <p:cNvSpPr/>
          <p:nvPr/>
        </p:nvSpPr>
        <p:spPr>
          <a:xfrm>
            <a:off x="5534021" y="623036"/>
            <a:ext cx="1863608" cy="3921828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noFill/>
          <a:ln cap="flat" cmpd="sng" w="19050">
            <a:solidFill>
              <a:srgbClr val="004C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1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  <a:endParaRPr sz="1000">
              <a:solidFill>
                <a:srgbClr val="00AE9D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82" name="Google Shape;282;p31"/>
          <p:cNvSpPr txBox="1"/>
          <p:nvPr>
            <p:ph idx="4294967295" type="body"/>
          </p:nvPr>
        </p:nvSpPr>
        <p:spPr>
          <a:xfrm>
            <a:off x="457200" y="671150"/>
            <a:ext cx="3766500" cy="39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AE9D"/>
                </a:solidFill>
                <a:latin typeface="Raleway"/>
                <a:ea typeface="Raleway"/>
                <a:cs typeface="Raleway"/>
                <a:sym typeface="Raleway"/>
              </a:rPr>
              <a:t>iPhone project</a:t>
            </a:r>
            <a:endParaRPr b="1" sz="1800">
              <a:solidFill>
                <a:srgbClr val="00AE9D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283" name="Google Shape;283;p31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2"/>
          <p:cNvSpPr/>
          <p:nvPr/>
        </p:nvSpPr>
        <p:spPr>
          <a:xfrm>
            <a:off x="4787702" y="535613"/>
            <a:ext cx="2879504" cy="4072345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noFill/>
          <a:ln cap="flat" cmpd="sng" w="19050">
            <a:solidFill>
              <a:srgbClr val="004C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2"/>
          <p:cNvSpPr/>
          <p:nvPr/>
        </p:nvSpPr>
        <p:spPr>
          <a:xfrm>
            <a:off x="498640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  <a:endParaRPr sz="1000">
              <a:solidFill>
                <a:srgbClr val="00AE9D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90" name="Google Shape;290;p32"/>
          <p:cNvSpPr txBox="1"/>
          <p:nvPr>
            <p:ph idx="4294967295" type="body"/>
          </p:nvPr>
        </p:nvSpPr>
        <p:spPr>
          <a:xfrm>
            <a:off x="457200" y="671150"/>
            <a:ext cx="3766500" cy="39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AE9D"/>
                </a:solidFill>
                <a:latin typeface="Raleway"/>
                <a:ea typeface="Raleway"/>
                <a:cs typeface="Raleway"/>
                <a:sym typeface="Raleway"/>
              </a:rPr>
              <a:t>Tablet project</a:t>
            </a:r>
            <a:endParaRPr b="1" sz="1800">
              <a:solidFill>
                <a:srgbClr val="00AE9D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291" name="Google Shape;291;p32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3"/>
          <p:cNvSpPr/>
          <p:nvPr/>
        </p:nvSpPr>
        <p:spPr>
          <a:xfrm>
            <a:off x="4126200" y="1078126"/>
            <a:ext cx="4609969" cy="3588913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cap="flat" cmpd="sng" w="19050">
            <a:solidFill>
              <a:srgbClr val="004C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AE9D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97" name="Google Shape;297;p33"/>
          <p:cNvSpPr/>
          <p:nvPr/>
        </p:nvSpPr>
        <p:spPr>
          <a:xfrm>
            <a:off x="4319121" y="1268722"/>
            <a:ext cx="4224300" cy="26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  <a:endParaRPr sz="1000">
              <a:solidFill>
                <a:srgbClr val="00AE9D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98" name="Google Shape;298;p33"/>
          <p:cNvSpPr txBox="1"/>
          <p:nvPr>
            <p:ph idx="4294967295" type="body"/>
          </p:nvPr>
        </p:nvSpPr>
        <p:spPr>
          <a:xfrm>
            <a:off x="457200" y="671150"/>
            <a:ext cx="3766500" cy="39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AE9D"/>
                </a:solidFill>
                <a:latin typeface="Raleway"/>
                <a:ea typeface="Raleway"/>
                <a:cs typeface="Raleway"/>
                <a:sym typeface="Raleway"/>
              </a:rPr>
              <a:t>Desktop project</a:t>
            </a:r>
            <a:endParaRPr b="1" sz="1800">
              <a:solidFill>
                <a:srgbClr val="00AE9D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299" name="Google Shape;299;p33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 txBox="1"/>
          <p:nvPr>
            <p:ph idx="4294967295" type="ctrTitle"/>
          </p:nvPr>
        </p:nvSpPr>
        <p:spPr>
          <a:xfrm>
            <a:off x="3064700" y="1512936"/>
            <a:ext cx="55338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ABE33F"/>
                </a:solidFill>
              </a:rPr>
              <a:t>Thanks!</a:t>
            </a:r>
            <a:endParaRPr sz="6000">
              <a:solidFill>
                <a:srgbClr val="ABE33F"/>
              </a:solidFill>
            </a:endParaRPr>
          </a:p>
        </p:txBody>
      </p:sp>
      <p:sp>
        <p:nvSpPr>
          <p:cNvPr id="305" name="Google Shape;305;p34"/>
          <p:cNvSpPr txBox="1"/>
          <p:nvPr>
            <p:ph idx="4294967295" type="subTitle"/>
          </p:nvPr>
        </p:nvSpPr>
        <p:spPr>
          <a:xfrm>
            <a:off x="3064700" y="2636358"/>
            <a:ext cx="5533800" cy="21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Any questions?</a:t>
            </a:r>
            <a:endParaRPr b="1" sz="3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You can find me at @username &amp; user@mail.me</a:t>
            </a:r>
            <a:endParaRPr b="1" sz="1800"/>
          </a:p>
        </p:txBody>
      </p:sp>
      <p:grpSp>
        <p:nvGrpSpPr>
          <p:cNvPr id="306" name="Google Shape;306;p34"/>
          <p:cNvGrpSpPr/>
          <p:nvPr/>
        </p:nvGrpSpPr>
        <p:grpSpPr>
          <a:xfrm>
            <a:off x="685795" y="1814227"/>
            <a:ext cx="1681779" cy="1179949"/>
            <a:chOff x="559275" y="1683950"/>
            <a:chExt cx="466500" cy="327300"/>
          </a:xfrm>
        </p:grpSpPr>
        <p:sp>
          <p:nvSpPr>
            <p:cNvPr id="307" name="Google Shape;307;p34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4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9" name="Google Shape;309;p34"/>
          <p:cNvSpPr/>
          <p:nvPr/>
        </p:nvSpPr>
        <p:spPr>
          <a:xfrm>
            <a:off x="1681875" y="2683100"/>
            <a:ext cx="1274938" cy="1159802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4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5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16" name="Google Shape;316;p35"/>
          <p:cNvSpPr txBox="1"/>
          <p:nvPr>
            <p:ph idx="1" type="body"/>
          </p:nvPr>
        </p:nvSpPr>
        <p:spPr>
          <a:xfrm>
            <a:off x="886650" y="1984501"/>
            <a:ext cx="7370700" cy="29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</a:t>
            </a:r>
            <a:r>
              <a:rPr b="1" lang="en" sz="2400"/>
              <a:t>awesome resources</a:t>
            </a:r>
            <a:r>
              <a:rPr lang="en" sz="2400"/>
              <a:t>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◆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◆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endParaRPr sz="2400"/>
          </a:p>
        </p:txBody>
      </p:sp>
      <p:sp>
        <p:nvSpPr>
          <p:cNvPr id="317" name="Google Shape;317;p35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6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23" name="Google Shape;323;p36"/>
          <p:cNvSpPr txBox="1"/>
          <p:nvPr>
            <p:ph idx="1" type="body"/>
          </p:nvPr>
        </p:nvSpPr>
        <p:spPr>
          <a:xfrm>
            <a:off x="886650" y="1657350"/>
            <a:ext cx="7800000" cy="26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This presentation uses the following typographies and colors: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00"/>
              <a:buChar char="◆"/>
            </a:pPr>
            <a:r>
              <a:rPr lang="en" sz="1200"/>
              <a:t>Titles: </a:t>
            </a:r>
            <a:r>
              <a:rPr b="1" lang="en" sz="1200"/>
              <a:t>Raleway</a:t>
            </a:r>
            <a:endParaRPr b="1"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◆"/>
            </a:pPr>
            <a:r>
              <a:rPr lang="en" sz="1200"/>
              <a:t>Body copy: </a:t>
            </a:r>
            <a:r>
              <a:rPr b="1" lang="en" sz="1200"/>
              <a:t>Karla</a:t>
            </a:r>
            <a:endParaRPr b="1" sz="12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You can download the fonts on these pages: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00AE9D"/>
                </a:solidFill>
                <a:hlinkClick r:id="rId3"/>
              </a:rPr>
              <a:t>https://www.fontsquirrel.com/fonts/raleway</a:t>
            </a:r>
            <a:endParaRPr sz="1200">
              <a:solidFill>
                <a:srgbClr val="00AE9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00AE9D"/>
                </a:solidFill>
                <a:hlinkClick r:id="rId4"/>
              </a:rPr>
              <a:t>https://www.fontsquirrel.com/fonts/karla</a:t>
            </a:r>
            <a:endParaRPr sz="1200">
              <a:solidFill>
                <a:srgbClr val="00AE9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Dark green </a:t>
            </a:r>
            <a:r>
              <a:rPr b="1" lang="en" sz="1200"/>
              <a:t>#004c52</a:t>
            </a:r>
            <a:r>
              <a:rPr lang="en" sz="1200"/>
              <a:t> / Aqua green </a:t>
            </a:r>
            <a:r>
              <a:rPr b="1" lang="en" sz="1200">
                <a:solidFill>
                  <a:srgbClr val="00AE9D"/>
                </a:solidFill>
              </a:rPr>
              <a:t>#00ae9d</a:t>
            </a:r>
            <a:r>
              <a:rPr lang="en" sz="1200"/>
              <a:t> / Lime green </a:t>
            </a:r>
            <a:r>
              <a:rPr b="1" lang="en" sz="1200">
                <a:solidFill>
                  <a:srgbClr val="ABE33F"/>
                </a:solidFill>
              </a:rPr>
              <a:t>#abe33f</a:t>
            </a:r>
            <a:endParaRPr b="1" sz="1200">
              <a:solidFill>
                <a:srgbClr val="ABE33F"/>
              </a:solidFill>
            </a:endParaRPr>
          </a:p>
        </p:txBody>
      </p:sp>
      <p:sp>
        <p:nvSpPr>
          <p:cNvPr id="324" name="Google Shape;324;p36"/>
          <p:cNvSpPr txBox="1"/>
          <p:nvPr/>
        </p:nvSpPr>
        <p:spPr>
          <a:xfrm>
            <a:off x="886650" y="4171650"/>
            <a:ext cx="61488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b="1" sz="1000">
              <a:solidFill>
                <a:srgbClr val="00AE9D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00AE9D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AE9D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25" name="Google Shape;325;p36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4C52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oogle Shape;330;p37"/>
          <p:cNvGrpSpPr/>
          <p:nvPr/>
        </p:nvGrpSpPr>
        <p:grpSpPr>
          <a:xfrm>
            <a:off x="756661" y="845486"/>
            <a:ext cx="307248" cy="388574"/>
            <a:chOff x="584925" y="238125"/>
            <a:chExt cx="415200" cy="525100"/>
          </a:xfrm>
        </p:grpSpPr>
        <p:sp>
          <p:nvSpPr>
            <p:cNvPr id="331" name="Google Shape;331;p37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7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7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7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7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7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" name="Google Shape;337;p37"/>
          <p:cNvGrpSpPr/>
          <p:nvPr/>
        </p:nvGrpSpPr>
        <p:grpSpPr>
          <a:xfrm>
            <a:off x="1244617" y="901948"/>
            <a:ext cx="328949" cy="273837"/>
            <a:chOff x="1244325" y="314425"/>
            <a:chExt cx="444525" cy="370050"/>
          </a:xfrm>
        </p:grpSpPr>
        <p:sp>
          <p:nvSpPr>
            <p:cNvPr id="338" name="Google Shape;338;p37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7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0" name="Google Shape;340;p37"/>
          <p:cNvGrpSpPr/>
          <p:nvPr/>
        </p:nvGrpSpPr>
        <p:grpSpPr>
          <a:xfrm>
            <a:off x="1750666" y="900598"/>
            <a:ext cx="314500" cy="276538"/>
            <a:chOff x="1928175" y="312600"/>
            <a:chExt cx="425000" cy="373700"/>
          </a:xfrm>
        </p:grpSpPr>
        <p:sp>
          <p:nvSpPr>
            <p:cNvPr id="341" name="Google Shape;341;p37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7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3" name="Google Shape;343;p37"/>
          <p:cNvSpPr/>
          <p:nvPr/>
        </p:nvSpPr>
        <p:spPr>
          <a:xfrm>
            <a:off x="2277921" y="890659"/>
            <a:ext cx="257557" cy="296407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7"/>
          <p:cNvSpPr/>
          <p:nvPr/>
        </p:nvSpPr>
        <p:spPr>
          <a:xfrm>
            <a:off x="2794340" y="891565"/>
            <a:ext cx="222333" cy="294594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5" name="Google Shape;345;p37"/>
          <p:cNvGrpSpPr/>
          <p:nvPr/>
        </p:nvGrpSpPr>
        <p:grpSpPr>
          <a:xfrm>
            <a:off x="3223618" y="886149"/>
            <a:ext cx="361490" cy="305454"/>
            <a:chOff x="3918650" y="293075"/>
            <a:chExt cx="488500" cy="412775"/>
          </a:xfrm>
        </p:grpSpPr>
        <p:sp>
          <p:nvSpPr>
            <p:cNvPr id="346" name="Google Shape;346;p37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7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7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9" name="Google Shape;349;p37"/>
          <p:cNvGrpSpPr/>
          <p:nvPr/>
        </p:nvGrpSpPr>
        <p:grpSpPr>
          <a:xfrm>
            <a:off x="3754512" y="863098"/>
            <a:ext cx="297332" cy="351537"/>
            <a:chOff x="4636075" y="261925"/>
            <a:chExt cx="401800" cy="475050"/>
          </a:xfrm>
        </p:grpSpPr>
        <p:sp>
          <p:nvSpPr>
            <p:cNvPr id="350" name="Google Shape;350;p37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7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7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7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4" name="Google Shape;354;p37"/>
          <p:cNvSpPr/>
          <p:nvPr/>
        </p:nvSpPr>
        <p:spPr>
          <a:xfrm>
            <a:off x="4231581" y="890196"/>
            <a:ext cx="340696" cy="297332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5" name="Google Shape;355;p37"/>
          <p:cNvGrpSpPr/>
          <p:nvPr/>
        </p:nvGrpSpPr>
        <p:grpSpPr>
          <a:xfrm>
            <a:off x="4751699" y="892476"/>
            <a:ext cx="298220" cy="292337"/>
            <a:chOff x="5983625" y="301625"/>
            <a:chExt cx="403000" cy="395050"/>
          </a:xfrm>
        </p:grpSpPr>
        <p:sp>
          <p:nvSpPr>
            <p:cNvPr id="356" name="Google Shape;356;p37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7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7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7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7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7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7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7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6" name="Google Shape;376;p37"/>
          <p:cNvGrpSpPr/>
          <p:nvPr/>
        </p:nvGrpSpPr>
        <p:grpSpPr>
          <a:xfrm>
            <a:off x="5252772" y="890201"/>
            <a:ext cx="293706" cy="293262"/>
            <a:chOff x="6660750" y="298550"/>
            <a:chExt cx="396900" cy="396300"/>
          </a:xfrm>
        </p:grpSpPr>
        <p:sp>
          <p:nvSpPr>
            <p:cNvPr id="377" name="Google Shape;377;p37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9" name="Google Shape;379;p37"/>
          <p:cNvGrpSpPr/>
          <p:nvPr/>
        </p:nvGrpSpPr>
        <p:grpSpPr>
          <a:xfrm>
            <a:off x="756661" y="1351979"/>
            <a:ext cx="307248" cy="371869"/>
            <a:chOff x="584925" y="922575"/>
            <a:chExt cx="415200" cy="502525"/>
          </a:xfrm>
        </p:grpSpPr>
        <p:sp>
          <p:nvSpPr>
            <p:cNvPr id="380" name="Google Shape;380;p37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3" name="Google Shape;383;p37"/>
          <p:cNvGrpSpPr/>
          <p:nvPr/>
        </p:nvGrpSpPr>
        <p:grpSpPr>
          <a:xfrm>
            <a:off x="1246430" y="1343395"/>
            <a:ext cx="325341" cy="387686"/>
            <a:chOff x="1246775" y="910975"/>
            <a:chExt cx="439650" cy="523900"/>
          </a:xfrm>
        </p:grpSpPr>
        <p:sp>
          <p:nvSpPr>
            <p:cNvPr id="384" name="Google Shape;384;p37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7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7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7" name="Google Shape;387;p37"/>
          <p:cNvGrpSpPr/>
          <p:nvPr/>
        </p:nvGrpSpPr>
        <p:grpSpPr>
          <a:xfrm>
            <a:off x="1749316" y="1405740"/>
            <a:ext cx="317201" cy="263884"/>
            <a:chOff x="1926350" y="995225"/>
            <a:chExt cx="428650" cy="356600"/>
          </a:xfrm>
        </p:grpSpPr>
        <p:sp>
          <p:nvSpPr>
            <p:cNvPr id="388" name="Google Shape;388;p37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7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7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2" name="Google Shape;392;p37"/>
          <p:cNvSpPr/>
          <p:nvPr/>
        </p:nvSpPr>
        <p:spPr>
          <a:xfrm>
            <a:off x="2251707" y="1383582"/>
            <a:ext cx="309986" cy="308173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7"/>
          <p:cNvSpPr/>
          <p:nvPr/>
        </p:nvSpPr>
        <p:spPr>
          <a:xfrm>
            <a:off x="2750976" y="1398955"/>
            <a:ext cx="309061" cy="277445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7"/>
          <p:cNvSpPr/>
          <p:nvPr/>
        </p:nvSpPr>
        <p:spPr>
          <a:xfrm>
            <a:off x="3254298" y="1401212"/>
            <a:ext cx="300033" cy="272912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7"/>
          <p:cNvSpPr/>
          <p:nvPr/>
        </p:nvSpPr>
        <p:spPr>
          <a:xfrm>
            <a:off x="3763039" y="1403913"/>
            <a:ext cx="280164" cy="26751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6" name="Google Shape;396;p37"/>
          <p:cNvGrpSpPr/>
          <p:nvPr/>
        </p:nvGrpSpPr>
        <p:grpSpPr>
          <a:xfrm>
            <a:off x="4247463" y="1385871"/>
            <a:ext cx="309061" cy="309505"/>
            <a:chOff x="5302225" y="968375"/>
            <a:chExt cx="417650" cy="418250"/>
          </a:xfrm>
        </p:grpSpPr>
        <p:sp>
          <p:nvSpPr>
            <p:cNvPr id="397" name="Google Shape;397;p37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7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9" name="Google Shape;399;p37"/>
          <p:cNvGrpSpPr/>
          <p:nvPr/>
        </p:nvGrpSpPr>
        <p:grpSpPr>
          <a:xfrm>
            <a:off x="4709223" y="1351073"/>
            <a:ext cx="383172" cy="373219"/>
            <a:chOff x="5926225" y="921350"/>
            <a:chExt cx="517800" cy="504350"/>
          </a:xfrm>
        </p:grpSpPr>
        <p:sp>
          <p:nvSpPr>
            <p:cNvPr id="400" name="Google Shape;400;p3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Google Shape;402;p37"/>
          <p:cNvGrpSpPr/>
          <p:nvPr/>
        </p:nvGrpSpPr>
        <p:grpSpPr>
          <a:xfrm>
            <a:off x="5220693" y="1358306"/>
            <a:ext cx="357864" cy="358771"/>
            <a:chOff x="6617400" y="931125"/>
            <a:chExt cx="483600" cy="484825"/>
          </a:xfrm>
        </p:grpSpPr>
        <p:sp>
          <p:nvSpPr>
            <p:cNvPr id="403" name="Google Shape;403;p37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7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5" name="Google Shape;405;p37"/>
          <p:cNvGrpSpPr/>
          <p:nvPr/>
        </p:nvGrpSpPr>
        <p:grpSpPr>
          <a:xfrm>
            <a:off x="737680" y="1915397"/>
            <a:ext cx="345210" cy="242202"/>
            <a:chOff x="559275" y="1683950"/>
            <a:chExt cx="466500" cy="327300"/>
          </a:xfrm>
        </p:grpSpPr>
        <p:sp>
          <p:nvSpPr>
            <p:cNvPr id="406" name="Google Shape;406;p37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7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8" name="Google Shape;408;p37"/>
          <p:cNvGrpSpPr/>
          <p:nvPr/>
        </p:nvGrpSpPr>
        <p:grpSpPr>
          <a:xfrm>
            <a:off x="1236496" y="1867519"/>
            <a:ext cx="345210" cy="337977"/>
            <a:chOff x="1233350" y="1619250"/>
            <a:chExt cx="466500" cy="456725"/>
          </a:xfrm>
        </p:grpSpPr>
        <p:sp>
          <p:nvSpPr>
            <p:cNvPr id="409" name="Google Shape;409;p37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7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7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7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" name="Google Shape;413;p37"/>
          <p:cNvGrpSpPr/>
          <p:nvPr/>
        </p:nvGrpSpPr>
        <p:grpSpPr>
          <a:xfrm>
            <a:off x="1746152" y="1874734"/>
            <a:ext cx="323528" cy="323528"/>
            <a:chOff x="1922075" y="1629000"/>
            <a:chExt cx="437200" cy="437200"/>
          </a:xfrm>
        </p:grpSpPr>
        <p:sp>
          <p:nvSpPr>
            <p:cNvPr id="414" name="Google Shape;414;p37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7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6" name="Google Shape;416;p37"/>
          <p:cNvGrpSpPr/>
          <p:nvPr/>
        </p:nvGrpSpPr>
        <p:grpSpPr>
          <a:xfrm>
            <a:off x="2243617" y="1873383"/>
            <a:ext cx="326229" cy="326229"/>
            <a:chOff x="2594325" y="1627175"/>
            <a:chExt cx="440850" cy="440850"/>
          </a:xfrm>
        </p:grpSpPr>
        <p:sp>
          <p:nvSpPr>
            <p:cNvPr id="417" name="Google Shape;417;p37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7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7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0" name="Google Shape;420;p37"/>
          <p:cNvSpPr/>
          <p:nvPr/>
        </p:nvSpPr>
        <p:spPr>
          <a:xfrm>
            <a:off x="2756841" y="1887827"/>
            <a:ext cx="297332" cy="297314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1" name="Google Shape;421;p37"/>
          <p:cNvGrpSpPr/>
          <p:nvPr/>
        </p:nvGrpSpPr>
        <p:grpSpPr>
          <a:xfrm>
            <a:off x="3271977" y="1848982"/>
            <a:ext cx="264772" cy="375032"/>
            <a:chOff x="3984000" y="1594200"/>
            <a:chExt cx="357800" cy="506800"/>
          </a:xfrm>
        </p:grpSpPr>
        <p:sp>
          <p:nvSpPr>
            <p:cNvPr id="422" name="Google Shape;422;p37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7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4" name="Google Shape;424;p37"/>
          <p:cNvGrpSpPr/>
          <p:nvPr/>
        </p:nvGrpSpPr>
        <p:grpSpPr>
          <a:xfrm>
            <a:off x="3728760" y="1929401"/>
            <a:ext cx="348836" cy="214193"/>
            <a:chOff x="4601275" y="1702875"/>
            <a:chExt cx="471400" cy="289450"/>
          </a:xfrm>
        </p:grpSpPr>
        <p:sp>
          <p:nvSpPr>
            <p:cNvPr id="425" name="Google Shape;425;p37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7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7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7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7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0" name="Google Shape;430;p37"/>
          <p:cNvGrpSpPr/>
          <p:nvPr/>
        </p:nvGrpSpPr>
        <p:grpSpPr>
          <a:xfrm>
            <a:off x="4244300" y="1876991"/>
            <a:ext cx="315388" cy="319014"/>
            <a:chOff x="5297950" y="1632050"/>
            <a:chExt cx="426200" cy="431100"/>
          </a:xfrm>
        </p:grpSpPr>
        <p:sp>
          <p:nvSpPr>
            <p:cNvPr id="431" name="Google Shape;431;p37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7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3" name="Google Shape;433;p37"/>
          <p:cNvGrpSpPr/>
          <p:nvPr/>
        </p:nvGrpSpPr>
        <p:grpSpPr>
          <a:xfrm>
            <a:off x="4742209" y="1867519"/>
            <a:ext cx="317201" cy="337977"/>
            <a:chOff x="5970800" y="1619250"/>
            <a:chExt cx="428650" cy="456725"/>
          </a:xfrm>
        </p:grpSpPr>
        <p:sp>
          <p:nvSpPr>
            <p:cNvPr id="434" name="Google Shape;434;p37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7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7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9" name="Google Shape;439;p37"/>
          <p:cNvGrpSpPr/>
          <p:nvPr/>
        </p:nvGrpSpPr>
        <p:grpSpPr>
          <a:xfrm>
            <a:off x="5226576" y="1863449"/>
            <a:ext cx="355589" cy="324416"/>
            <a:chOff x="6625350" y="1613750"/>
            <a:chExt cx="480525" cy="438400"/>
          </a:xfrm>
        </p:grpSpPr>
        <p:sp>
          <p:nvSpPr>
            <p:cNvPr id="440" name="Google Shape;440;p37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7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7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7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5" name="Google Shape;445;p37"/>
          <p:cNvGrpSpPr/>
          <p:nvPr/>
        </p:nvGrpSpPr>
        <p:grpSpPr>
          <a:xfrm>
            <a:off x="776086" y="2391180"/>
            <a:ext cx="268398" cy="288286"/>
            <a:chOff x="611175" y="2326900"/>
            <a:chExt cx="362700" cy="389575"/>
          </a:xfrm>
        </p:grpSpPr>
        <p:sp>
          <p:nvSpPr>
            <p:cNvPr id="446" name="Google Shape;446;p37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7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7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7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0" name="Google Shape;450;p37"/>
          <p:cNvSpPr/>
          <p:nvPr/>
        </p:nvSpPr>
        <p:spPr>
          <a:xfrm>
            <a:off x="1267653" y="2393847"/>
            <a:ext cx="282865" cy="282865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7"/>
          <p:cNvSpPr/>
          <p:nvPr/>
        </p:nvSpPr>
        <p:spPr>
          <a:xfrm>
            <a:off x="1766460" y="2393847"/>
            <a:ext cx="282865" cy="282865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7"/>
          <p:cNvSpPr/>
          <p:nvPr/>
        </p:nvSpPr>
        <p:spPr>
          <a:xfrm>
            <a:off x="2265267" y="2393847"/>
            <a:ext cx="282865" cy="282865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3" name="Google Shape;453;p37"/>
          <p:cNvGrpSpPr/>
          <p:nvPr/>
        </p:nvGrpSpPr>
        <p:grpSpPr>
          <a:xfrm>
            <a:off x="2830086" y="2345096"/>
            <a:ext cx="150923" cy="376845"/>
            <a:chOff x="3386850" y="2264625"/>
            <a:chExt cx="203950" cy="509250"/>
          </a:xfrm>
        </p:grpSpPr>
        <p:sp>
          <p:nvSpPr>
            <p:cNvPr id="454" name="Google Shape;454;p37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7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6" name="Google Shape;456;p37"/>
          <p:cNvGrpSpPr/>
          <p:nvPr/>
        </p:nvGrpSpPr>
        <p:grpSpPr>
          <a:xfrm>
            <a:off x="3841277" y="2392993"/>
            <a:ext cx="123802" cy="281052"/>
            <a:chOff x="4753325" y="2329350"/>
            <a:chExt cx="167300" cy="379800"/>
          </a:xfrm>
        </p:grpSpPr>
        <p:sp>
          <p:nvSpPr>
            <p:cNvPr id="457" name="Google Shape;457;p37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7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9" name="Google Shape;459;p37"/>
          <p:cNvGrpSpPr/>
          <p:nvPr/>
        </p:nvGrpSpPr>
        <p:grpSpPr>
          <a:xfrm>
            <a:off x="3340186" y="2346891"/>
            <a:ext cx="128353" cy="373238"/>
            <a:chOff x="4076175" y="2267050"/>
            <a:chExt cx="173450" cy="504375"/>
          </a:xfrm>
        </p:grpSpPr>
        <p:sp>
          <p:nvSpPr>
            <p:cNvPr id="460" name="Google Shape;460;p37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7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2" name="Google Shape;462;p37"/>
          <p:cNvSpPr/>
          <p:nvPr/>
        </p:nvSpPr>
        <p:spPr>
          <a:xfrm>
            <a:off x="4260496" y="2386170"/>
            <a:ext cx="282865" cy="298220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3" name="Google Shape;463;p37"/>
          <p:cNvGrpSpPr/>
          <p:nvPr/>
        </p:nvGrpSpPr>
        <p:grpSpPr>
          <a:xfrm>
            <a:off x="4745372" y="2391624"/>
            <a:ext cx="310874" cy="287379"/>
            <a:chOff x="5975075" y="2327500"/>
            <a:chExt cx="420100" cy="388350"/>
          </a:xfrm>
        </p:grpSpPr>
        <p:sp>
          <p:nvSpPr>
            <p:cNvPr id="464" name="Google Shape;464;p3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37"/>
          <p:cNvGrpSpPr/>
          <p:nvPr/>
        </p:nvGrpSpPr>
        <p:grpSpPr>
          <a:xfrm>
            <a:off x="5304276" y="2383040"/>
            <a:ext cx="190698" cy="310874"/>
            <a:chOff x="6730350" y="2315900"/>
            <a:chExt cx="257700" cy="420100"/>
          </a:xfrm>
        </p:grpSpPr>
        <p:sp>
          <p:nvSpPr>
            <p:cNvPr id="467" name="Google Shape;467;p37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" name="Google Shape;472;p37"/>
          <p:cNvGrpSpPr/>
          <p:nvPr/>
        </p:nvGrpSpPr>
        <p:grpSpPr>
          <a:xfrm>
            <a:off x="861926" y="2857916"/>
            <a:ext cx="96718" cy="352444"/>
            <a:chOff x="727175" y="2957625"/>
            <a:chExt cx="130700" cy="476275"/>
          </a:xfrm>
        </p:grpSpPr>
        <p:sp>
          <p:nvSpPr>
            <p:cNvPr id="473" name="Google Shape;473;p37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5" name="Google Shape;475;p37"/>
          <p:cNvSpPr/>
          <p:nvPr/>
        </p:nvSpPr>
        <p:spPr>
          <a:xfrm>
            <a:off x="1759689" y="2843870"/>
            <a:ext cx="296407" cy="380453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7"/>
          <p:cNvSpPr/>
          <p:nvPr/>
        </p:nvSpPr>
        <p:spPr>
          <a:xfrm>
            <a:off x="1299287" y="2843870"/>
            <a:ext cx="219595" cy="380453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7" name="Google Shape;477;p37"/>
          <p:cNvGrpSpPr/>
          <p:nvPr/>
        </p:nvGrpSpPr>
        <p:grpSpPr>
          <a:xfrm>
            <a:off x="2235477" y="2869201"/>
            <a:ext cx="342509" cy="329855"/>
            <a:chOff x="2583325" y="2972875"/>
            <a:chExt cx="462850" cy="445750"/>
          </a:xfrm>
        </p:grpSpPr>
        <p:sp>
          <p:nvSpPr>
            <p:cNvPr id="478" name="Google Shape;478;p37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0" name="Google Shape;480;p37"/>
          <p:cNvGrpSpPr/>
          <p:nvPr/>
        </p:nvGrpSpPr>
        <p:grpSpPr>
          <a:xfrm>
            <a:off x="2722545" y="2918467"/>
            <a:ext cx="366004" cy="231343"/>
            <a:chOff x="3241525" y="3039450"/>
            <a:chExt cx="494600" cy="312625"/>
          </a:xfrm>
        </p:grpSpPr>
        <p:sp>
          <p:nvSpPr>
            <p:cNvPr id="481" name="Google Shape;481;p37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7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3" name="Google Shape;483;p37"/>
          <p:cNvSpPr/>
          <p:nvPr/>
        </p:nvSpPr>
        <p:spPr>
          <a:xfrm>
            <a:off x="3745871" y="2876855"/>
            <a:ext cx="314500" cy="314482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4" name="Google Shape;484;p37"/>
          <p:cNvGrpSpPr/>
          <p:nvPr/>
        </p:nvGrpSpPr>
        <p:grpSpPr>
          <a:xfrm>
            <a:off x="4212665" y="2894065"/>
            <a:ext cx="378658" cy="280146"/>
            <a:chOff x="5255200" y="3006475"/>
            <a:chExt cx="511700" cy="378575"/>
          </a:xfrm>
        </p:grpSpPr>
        <p:sp>
          <p:nvSpPr>
            <p:cNvPr id="485" name="Google Shape;485;p37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7" name="Google Shape;487;p37"/>
          <p:cNvGrpSpPr/>
          <p:nvPr/>
        </p:nvGrpSpPr>
        <p:grpSpPr>
          <a:xfrm>
            <a:off x="3251183" y="2877804"/>
            <a:ext cx="306360" cy="312669"/>
            <a:chOff x="3955900" y="2984500"/>
            <a:chExt cx="414000" cy="422525"/>
          </a:xfrm>
        </p:grpSpPr>
        <p:sp>
          <p:nvSpPr>
            <p:cNvPr id="488" name="Google Shape;488;p37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1" name="Google Shape;491;p37"/>
          <p:cNvSpPr/>
          <p:nvPr/>
        </p:nvSpPr>
        <p:spPr>
          <a:xfrm>
            <a:off x="740837" y="3398249"/>
            <a:ext cx="342491" cy="269305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37"/>
          <p:cNvSpPr/>
          <p:nvPr/>
        </p:nvSpPr>
        <p:spPr>
          <a:xfrm>
            <a:off x="4781447" y="2862388"/>
            <a:ext cx="238576" cy="343416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3" name="Google Shape;493;p37"/>
          <p:cNvGrpSpPr/>
          <p:nvPr/>
        </p:nvGrpSpPr>
        <p:grpSpPr>
          <a:xfrm>
            <a:off x="5282594" y="2873271"/>
            <a:ext cx="234062" cy="332575"/>
            <a:chOff x="6701050" y="2978375"/>
            <a:chExt cx="316300" cy="449425"/>
          </a:xfrm>
        </p:grpSpPr>
        <p:sp>
          <p:nvSpPr>
            <p:cNvPr id="494" name="Google Shape;494;p37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7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6" name="Google Shape;496;p37"/>
          <p:cNvGrpSpPr/>
          <p:nvPr/>
        </p:nvGrpSpPr>
        <p:grpSpPr>
          <a:xfrm>
            <a:off x="1242360" y="3420890"/>
            <a:ext cx="333481" cy="224128"/>
            <a:chOff x="1241275" y="3718400"/>
            <a:chExt cx="450650" cy="302875"/>
          </a:xfrm>
        </p:grpSpPr>
        <p:sp>
          <p:nvSpPr>
            <p:cNvPr id="497" name="Google Shape;497;p37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1" name="Google Shape;501;p37"/>
          <p:cNvGrpSpPr/>
          <p:nvPr/>
        </p:nvGrpSpPr>
        <p:grpSpPr>
          <a:xfrm>
            <a:off x="1745708" y="3403722"/>
            <a:ext cx="324416" cy="258908"/>
            <a:chOff x="1921475" y="3695200"/>
            <a:chExt cx="438400" cy="349875"/>
          </a:xfrm>
        </p:grpSpPr>
        <p:sp>
          <p:nvSpPr>
            <p:cNvPr id="502" name="Google Shape;502;p37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7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7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5" name="Google Shape;505;p37"/>
          <p:cNvGrpSpPr/>
          <p:nvPr/>
        </p:nvGrpSpPr>
        <p:grpSpPr>
          <a:xfrm>
            <a:off x="2247687" y="3399652"/>
            <a:ext cx="318089" cy="266604"/>
            <a:chOff x="2599825" y="3689700"/>
            <a:chExt cx="429850" cy="360275"/>
          </a:xfrm>
        </p:grpSpPr>
        <p:sp>
          <p:nvSpPr>
            <p:cNvPr id="506" name="Google Shape;506;p37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7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8" name="Google Shape;508;p37"/>
          <p:cNvGrpSpPr/>
          <p:nvPr/>
        </p:nvGrpSpPr>
        <p:grpSpPr>
          <a:xfrm>
            <a:off x="2761858" y="3372087"/>
            <a:ext cx="287379" cy="300033"/>
            <a:chOff x="3294650" y="3652450"/>
            <a:chExt cx="388350" cy="405450"/>
          </a:xfrm>
        </p:grpSpPr>
        <p:sp>
          <p:nvSpPr>
            <p:cNvPr id="509" name="Google Shape;509;p37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7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7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2" name="Google Shape;512;p37"/>
          <p:cNvGrpSpPr/>
          <p:nvPr/>
        </p:nvGrpSpPr>
        <p:grpSpPr>
          <a:xfrm>
            <a:off x="3236734" y="3410049"/>
            <a:ext cx="335257" cy="245810"/>
            <a:chOff x="3936375" y="3703750"/>
            <a:chExt cx="453050" cy="332175"/>
          </a:xfrm>
        </p:grpSpPr>
        <p:sp>
          <p:nvSpPr>
            <p:cNvPr id="513" name="Google Shape;513;p37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7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7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7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7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8" name="Google Shape;518;p37"/>
          <p:cNvGrpSpPr/>
          <p:nvPr/>
        </p:nvGrpSpPr>
        <p:grpSpPr>
          <a:xfrm>
            <a:off x="3735550" y="3410049"/>
            <a:ext cx="335257" cy="245810"/>
            <a:chOff x="4610450" y="3703750"/>
            <a:chExt cx="453050" cy="332175"/>
          </a:xfrm>
        </p:grpSpPr>
        <p:sp>
          <p:nvSpPr>
            <p:cNvPr id="519" name="Google Shape;519;p37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7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1" name="Google Shape;521;p37"/>
          <p:cNvGrpSpPr/>
          <p:nvPr/>
        </p:nvGrpSpPr>
        <p:grpSpPr>
          <a:xfrm>
            <a:off x="4246113" y="3385203"/>
            <a:ext cx="311762" cy="295501"/>
            <a:chOff x="5300400" y="3670175"/>
            <a:chExt cx="421300" cy="399325"/>
          </a:xfrm>
        </p:grpSpPr>
        <p:sp>
          <p:nvSpPr>
            <p:cNvPr id="522" name="Google Shape;522;p37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7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7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7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7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7" name="Google Shape;527;p37"/>
          <p:cNvSpPr/>
          <p:nvPr/>
        </p:nvSpPr>
        <p:spPr>
          <a:xfrm>
            <a:off x="4727225" y="3359399"/>
            <a:ext cx="347023" cy="347005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8" name="Google Shape;528;p37"/>
          <p:cNvGrpSpPr/>
          <p:nvPr/>
        </p:nvGrpSpPr>
        <p:grpSpPr>
          <a:xfrm>
            <a:off x="5248258" y="3381577"/>
            <a:ext cx="302734" cy="302753"/>
            <a:chOff x="6654650" y="3665275"/>
            <a:chExt cx="409100" cy="409125"/>
          </a:xfrm>
        </p:grpSpPr>
        <p:sp>
          <p:nvSpPr>
            <p:cNvPr id="529" name="Google Shape;529;p37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7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1" name="Google Shape;531;p37"/>
          <p:cNvGrpSpPr/>
          <p:nvPr/>
        </p:nvGrpSpPr>
        <p:grpSpPr>
          <a:xfrm>
            <a:off x="746264" y="3867739"/>
            <a:ext cx="328042" cy="328061"/>
            <a:chOff x="570875" y="4322250"/>
            <a:chExt cx="443300" cy="443325"/>
          </a:xfrm>
        </p:grpSpPr>
        <p:sp>
          <p:nvSpPr>
            <p:cNvPr id="532" name="Google Shape;532;p37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7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7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7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6" name="Google Shape;536;p37"/>
          <p:cNvSpPr/>
          <p:nvPr/>
        </p:nvSpPr>
        <p:spPr>
          <a:xfrm>
            <a:off x="1231504" y="3931390"/>
            <a:ext cx="355163" cy="200633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7" name="Google Shape;537;p37"/>
          <p:cNvGrpSpPr/>
          <p:nvPr/>
        </p:nvGrpSpPr>
        <p:grpSpPr>
          <a:xfrm>
            <a:off x="1788628" y="3843356"/>
            <a:ext cx="238576" cy="376827"/>
            <a:chOff x="1979475" y="4289300"/>
            <a:chExt cx="322400" cy="509225"/>
          </a:xfrm>
        </p:grpSpPr>
        <p:sp>
          <p:nvSpPr>
            <p:cNvPr id="538" name="Google Shape;538;p37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7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7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37"/>
          <p:cNvGrpSpPr/>
          <p:nvPr/>
        </p:nvGrpSpPr>
        <p:grpSpPr>
          <a:xfrm>
            <a:off x="2266206" y="3848314"/>
            <a:ext cx="281496" cy="366911"/>
            <a:chOff x="2624850" y="4296000"/>
            <a:chExt cx="380400" cy="495825"/>
          </a:xfrm>
        </p:grpSpPr>
        <p:sp>
          <p:nvSpPr>
            <p:cNvPr id="542" name="Google Shape;542;p37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7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7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5" name="Google Shape;545;p37"/>
          <p:cNvSpPr/>
          <p:nvPr/>
        </p:nvSpPr>
        <p:spPr>
          <a:xfrm>
            <a:off x="3253854" y="3881238"/>
            <a:ext cx="300921" cy="30094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37"/>
          <p:cNvSpPr/>
          <p:nvPr/>
        </p:nvSpPr>
        <p:spPr>
          <a:xfrm>
            <a:off x="2755046" y="3900218"/>
            <a:ext cx="300921" cy="262978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37"/>
          <p:cNvSpPr/>
          <p:nvPr/>
        </p:nvSpPr>
        <p:spPr>
          <a:xfrm>
            <a:off x="3751292" y="3879887"/>
            <a:ext cx="303659" cy="303641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8" name="Google Shape;548;p37"/>
          <p:cNvGrpSpPr/>
          <p:nvPr/>
        </p:nvGrpSpPr>
        <p:grpSpPr>
          <a:xfrm>
            <a:off x="4228038" y="3884463"/>
            <a:ext cx="347911" cy="294613"/>
            <a:chOff x="5275975" y="4344850"/>
            <a:chExt cx="470150" cy="398125"/>
          </a:xfrm>
        </p:grpSpPr>
        <p:sp>
          <p:nvSpPr>
            <p:cNvPr id="549" name="Google Shape;549;p37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7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7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2" name="Google Shape;552;p37"/>
          <p:cNvSpPr/>
          <p:nvPr/>
        </p:nvSpPr>
        <p:spPr>
          <a:xfrm>
            <a:off x="4744393" y="3875373"/>
            <a:ext cx="312687" cy="312669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3" name="Google Shape;553;p37"/>
          <p:cNvGrpSpPr/>
          <p:nvPr/>
        </p:nvGrpSpPr>
        <p:grpSpPr>
          <a:xfrm>
            <a:off x="5239211" y="3860524"/>
            <a:ext cx="320827" cy="342491"/>
            <a:chOff x="6642425" y="4312500"/>
            <a:chExt cx="433550" cy="462825"/>
          </a:xfrm>
        </p:grpSpPr>
        <p:sp>
          <p:nvSpPr>
            <p:cNvPr id="554" name="Google Shape;554;p37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7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7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7" name="Google Shape;557;p37"/>
          <p:cNvSpPr/>
          <p:nvPr/>
        </p:nvSpPr>
        <p:spPr>
          <a:xfrm>
            <a:off x="704244" y="4408958"/>
            <a:ext cx="412069" cy="243109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8" name="Google Shape;558;p37"/>
          <p:cNvGrpSpPr/>
          <p:nvPr/>
        </p:nvGrpSpPr>
        <p:grpSpPr>
          <a:xfrm>
            <a:off x="1244617" y="4368830"/>
            <a:ext cx="328949" cy="323528"/>
            <a:chOff x="1244325" y="4999400"/>
            <a:chExt cx="444525" cy="437200"/>
          </a:xfrm>
        </p:grpSpPr>
        <p:sp>
          <p:nvSpPr>
            <p:cNvPr id="559" name="Google Shape;559;p37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7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7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7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7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4" name="Google Shape;564;p37"/>
          <p:cNvGrpSpPr/>
          <p:nvPr/>
        </p:nvGrpSpPr>
        <p:grpSpPr>
          <a:xfrm>
            <a:off x="1772811" y="4358433"/>
            <a:ext cx="270211" cy="344304"/>
            <a:chOff x="1958100" y="4985350"/>
            <a:chExt cx="365150" cy="465275"/>
          </a:xfrm>
        </p:grpSpPr>
        <p:sp>
          <p:nvSpPr>
            <p:cNvPr id="565" name="Google Shape;565;p37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7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7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8" name="Google Shape;568;p37"/>
          <p:cNvGrpSpPr/>
          <p:nvPr/>
        </p:nvGrpSpPr>
        <p:grpSpPr>
          <a:xfrm>
            <a:off x="2251739" y="4371531"/>
            <a:ext cx="309986" cy="318552"/>
            <a:chOff x="2605300" y="5003050"/>
            <a:chExt cx="418900" cy="430475"/>
          </a:xfrm>
        </p:grpSpPr>
        <p:sp>
          <p:nvSpPr>
            <p:cNvPr id="569" name="Google Shape;569;p37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7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7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37"/>
          <p:cNvGrpSpPr/>
          <p:nvPr/>
        </p:nvGrpSpPr>
        <p:grpSpPr>
          <a:xfrm>
            <a:off x="2720288" y="4378320"/>
            <a:ext cx="370518" cy="304547"/>
            <a:chOff x="3238475" y="5012225"/>
            <a:chExt cx="500700" cy="411550"/>
          </a:xfrm>
        </p:grpSpPr>
        <p:sp>
          <p:nvSpPr>
            <p:cNvPr id="573" name="Google Shape;573;p37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7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7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7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7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8" name="Google Shape;578;p37"/>
          <p:cNvGrpSpPr/>
          <p:nvPr/>
        </p:nvGrpSpPr>
        <p:grpSpPr>
          <a:xfrm>
            <a:off x="3699845" y="4345779"/>
            <a:ext cx="406667" cy="369612"/>
            <a:chOff x="4562200" y="4968250"/>
            <a:chExt cx="549550" cy="499475"/>
          </a:xfrm>
        </p:grpSpPr>
        <p:sp>
          <p:nvSpPr>
            <p:cNvPr id="579" name="Google Shape;579;p37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7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7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7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4" name="Google Shape;584;p37"/>
          <p:cNvGrpSpPr/>
          <p:nvPr/>
        </p:nvGrpSpPr>
        <p:grpSpPr>
          <a:xfrm>
            <a:off x="3263393" y="4366573"/>
            <a:ext cx="281940" cy="327580"/>
            <a:chOff x="3972400" y="4996350"/>
            <a:chExt cx="381000" cy="442675"/>
          </a:xfrm>
        </p:grpSpPr>
        <p:sp>
          <p:nvSpPr>
            <p:cNvPr id="585" name="Google Shape;585;p37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7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7" name="Google Shape;587;p37"/>
          <p:cNvGrpSpPr/>
          <p:nvPr/>
        </p:nvGrpSpPr>
        <p:grpSpPr>
          <a:xfrm>
            <a:off x="4202286" y="4339008"/>
            <a:ext cx="399434" cy="383154"/>
            <a:chOff x="5241175" y="4959100"/>
            <a:chExt cx="539775" cy="517775"/>
          </a:xfrm>
        </p:grpSpPr>
        <p:sp>
          <p:nvSpPr>
            <p:cNvPr id="588" name="Google Shape;588;p37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7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7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7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7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7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4" name="Google Shape;594;p37"/>
          <p:cNvSpPr/>
          <p:nvPr/>
        </p:nvSpPr>
        <p:spPr>
          <a:xfrm>
            <a:off x="4724968" y="4433359"/>
            <a:ext cx="351537" cy="194306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5" name="Google Shape;595;p37"/>
          <p:cNvGrpSpPr/>
          <p:nvPr/>
        </p:nvGrpSpPr>
        <p:grpSpPr>
          <a:xfrm>
            <a:off x="5270846" y="4395932"/>
            <a:ext cx="256207" cy="294613"/>
            <a:chOff x="6685175" y="5036025"/>
            <a:chExt cx="346225" cy="398125"/>
          </a:xfrm>
        </p:grpSpPr>
        <p:sp>
          <p:nvSpPr>
            <p:cNvPr id="596" name="Google Shape;596;p37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7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7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7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7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1" name="Google Shape;601;p37"/>
          <p:cNvGrpSpPr/>
          <p:nvPr/>
        </p:nvGrpSpPr>
        <p:grpSpPr>
          <a:xfrm>
            <a:off x="6131017" y="2410999"/>
            <a:ext cx="432570" cy="421334"/>
            <a:chOff x="5926225" y="921350"/>
            <a:chExt cx="517800" cy="504350"/>
          </a:xfrm>
        </p:grpSpPr>
        <p:sp>
          <p:nvSpPr>
            <p:cNvPr id="602" name="Google Shape;602;p3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03" name="Google Shape;603;p3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04" name="Google Shape;604;p37"/>
          <p:cNvSpPr/>
          <p:nvPr/>
        </p:nvSpPr>
        <p:spPr>
          <a:xfrm>
            <a:off x="6324938" y="26470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5" name="Google Shape;605;p37"/>
          <p:cNvGrpSpPr/>
          <p:nvPr/>
        </p:nvGrpSpPr>
        <p:grpSpPr>
          <a:xfrm>
            <a:off x="7016005" y="2390379"/>
            <a:ext cx="432570" cy="421334"/>
            <a:chOff x="5926225" y="921350"/>
            <a:chExt cx="517800" cy="504350"/>
          </a:xfrm>
        </p:grpSpPr>
        <p:sp>
          <p:nvSpPr>
            <p:cNvPr id="606" name="Google Shape;606;p3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8" name="Google Shape;608;p37"/>
          <p:cNvSpPr/>
          <p:nvPr/>
        </p:nvSpPr>
        <p:spPr>
          <a:xfrm>
            <a:off x="7209926" y="26264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37"/>
          <p:cNvGrpSpPr/>
          <p:nvPr/>
        </p:nvGrpSpPr>
        <p:grpSpPr>
          <a:xfrm>
            <a:off x="6131285" y="3139421"/>
            <a:ext cx="1075937" cy="1047989"/>
            <a:chOff x="5926225" y="921350"/>
            <a:chExt cx="517800" cy="504350"/>
          </a:xfrm>
        </p:grpSpPr>
        <p:sp>
          <p:nvSpPr>
            <p:cNvPr id="610" name="Google Shape;610;p3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ABE33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ABE33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2" name="Google Shape;612;p37"/>
          <p:cNvSpPr/>
          <p:nvPr/>
        </p:nvSpPr>
        <p:spPr>
          <a:xfrm>
            <a:off x="6613598" y="372651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ABE33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37"/>
          <p:cNvSpPr txBox="1"/>
          <p:nvPr/>
        </p:nvSpPr>
        <p:spPr>
          <a:xfrm>
            <a:off x="6019975" y="8454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. 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This means that you can: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Karla"/>
              <a:buChar char="●"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Resize them without losing quality.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Karla"/>
              <a:buChar char="●"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Change fill color and opacity.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Karla"/>
              <a:buChar char="●"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Change line color, width and style.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Isn’t that nice? :)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Examples: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14" name="Google Shape;614;p37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8"/>
          <p:cNvSpPr txBox="1"/>
          <p:nvPr/>
        </p:nvSpPr>
        <p:spPr>
          <a:xfrm>
            <a:off x="2163850" y="1295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Now you can use any emoji as an icon!</a:t>
            </a: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And of course it resizes without losing quality and you can change the color.</a:t>
            </a: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How? Follow Google instructions </a:t>
            </a:r>
            <a:r>
              <a:rPr lang="en" u="sng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  <a:hlinkClick r:id="rId3"/>
              </a:rPr>
              <a:t>https://twitter.com/googledocs/status/730087240156643328</a:t>
            </a: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20" name="Google Shape;620;p38"/>
          <p:cNvSpPr txBox="1"/>
          <p:nvPr/>
        </p:nvSpPr>
        <p:spPr>
          <a:xfrm>
            <a:off x="808100" y="2755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AE9D"/>
                </a:highlight>
                <a:latin typeface="Karla"/>
                <a:ea typeface="Karla"/>
                <a:cs typeface="Karla"/>
                <a:sym typeface="Karla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AE9D"/>
              </a:highlight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21" name="Google Shape;621;p38"/>
          <p:cNvSpPr txBox="1"/>
          <p:nvPr/>
        </p:nvSpPr>
        <p:spPr>
          <a:xfrm>
            <a:off x="648975" y="1237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ABE33F"/>
                </a:solidFill>
              </a:rPr>
              <a:t>😉</a:t>
            </a:r>
            <a:endParaRPr sz="9600">
              <a:solidFill>
                <a:srgbClr val="ABE33F"/>
              </a:solidFill>
            </a:endParaRPr>
          </a:p>
        </p:txBody>
      </p:sp>
      <p:sp>
        <p:nvSpPr>
          <p:cNvPr id="622" name="Google Shape;622;p38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/>
          <p:nvPr>
            <p:ph idx="4294967295" type="ctrTitle"/>
          </p:nvPr>
        </p:nvSpPr>
        <p:spPr>
          <a:xfrm>
            <a:off x="2988250" y="1354750"/>
            <a:ext cx="5351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ABE33F"/>
                </a:solidFill>
              </a:rPr>
              <a:t>Hello!</a:t>
            </a:r>
            <a:endParaRPr sz="6000">
              <a:solidFill>
                <a:srgbClr val="ABE33F"/>
              </a:solidFill>
            </a:endParaRPr>
          </a:p>
        </p:txBody>
      </p:sp>
      <p:sp>
        <p:nvSpPr>
          <p:cNvPr id="111" name="Google Shape;111;p13"/>
          <p:cNvSpPr txBox="1"/>
          <p:nvPr>
            <p:ph idx="4294967295" type="subTitle"/>
          </p:nvPr>
        </p:nvSpPr>
        <p:spPr>
          <a:xfrm>
            <a:off x="2988250" y="2478173"/>
            <a:ext cx="5351700" cy="21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I am Jayden Smith</a:t>
            </a:r>
            <a:endParaRPr b="1" sz="3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 am here because I love to give presentations.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You can find me at @username</a:t>
            </a:r>
            <a:endParaRPr b="1" sz="1800"/>
          </a:p>
        </p:txBody>
      </p:sp>
      <p:grpSp>
        <p:nvGrpSpPr>
          <p:cNvPr id="112" name="Google Shape;112;p13"/>
          <p:cNvGrpSpPr/>
          <p:nvPr/>
        </p:nvGrpSpPr>
        <p:grpSpPr>
          <a:xfrm>
            <a:off x="685613" y="1814387"/>
            <a:ext cx="1512762" cy="1433896"/>
            <a:chOff x="5300400" y="3670175"/>
            <a:chExt cx="421300" cy="399325"/>
          </a:xfrm>
        </p:grpSpPr>
        <p:sp>
          <p:nvSpPr>
            <p:cNvPr id="113" name="Google Shape;113;p13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" name="Google Shape;118;p13"/>
          <p:cNvSpPr/>
          <p:nvPr/>
        </p:nvSpPr>
        <p:spPr>
          <a:xfrm>
            <a:off x="1850372" y="1562101"/>
            <a:ext cx="957630" cy="859666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3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 txBox="1"/>
          <p:nvPr>
            <p:ph type="ctrTitle"/>
          </p:nvPr>
        </p:nvSpPr>
        <p:spPr>
          <a:xfrm>
            <a:off x="1815525" y="1888150"/>
            <a:ext cx="5513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BE33F"/>
                </a:solidFill>
              </a:rPr>
              <a:t>1.</a:t>
            </a:r>
            <a:endParaRPr>
              <a:solidFill>
                <a:srgbClr val="ABE33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25" name="Google Shape;125;p14"/>
          <p:cNvSpPr txBox="1"/>
          <p:nvPr>
            <p:ph idx="1" type="subTitle"/>
          </p:nvPr>
        </p:nvSpPr>
        <p:spPr>
          <a:xfrm>
            <a:off x="1815375" y="2916250"/>
            <a:ext cx="5513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126" name="Google Shape;126;p14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/>
          <p:nvPr>
            <p:ph idx="1" type="body"/>
          </p:nvPr>
        </p:nvSpPr>
        <p:spPr>
          <a:xfrm>
            <a:off x="1833775" y="2314200"/>
            <a:ext cx="54765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32" name="Google Shape;132;p15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38" name="Google Shape;138;p16"/>
          <p:cNvSpPr txBox="1"/>
          <p:nvPr>
            <p:ph idx="1" type="body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◆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◆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◆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39" name="Google Shape;139;p16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>
            <p:ph idx="4294967295" type="ctrTitle"/>
          </p:nvPr>
        </p:nvSpPr>
        <p:spPr>
          <a:xfrm>
            <a:off x="685800" y="22691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ABE33F"/>
                </a:solidFill>
              </a:rPr>
              <a:t>Big concept</a:t>
            </a:r>
            <a:endParaRPr sz="6000">
              <a:solidFill>
                <a:srgbClr val="ABE33F"/>
              </a:solidFill>
            </a:endParaRPr>
          </a:p>
        </p:txBody>
      </p:sp>
      <p:sp>
        <p:nvSpPr>
          <p:cNvPr id="145" name="Google Shape;145;p17"/>
          <p:cNvSpPr txBox="1"/>
          <p:nvPr>
            <p:ph idx="4294967295" type="subTitle"/>
          </p:nvPr>
        </p:nvSpPr>
        <p:spPr>
          <a:xfrm>
            <a:off x="685800" y="3335350"/>
            <a:ext cx="5991000" cy="10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146" name="Google Shape;146;p17"/>
          <p:cNvSpPr/>
          <p:nvPr/>
        </p:nvSpPr>
        <p:spPr>
          <a:xfrm>
            <a:off x="4874250" y="-17350"/>
            <a:ext cx="4290325" cy="3789650"/>
          </a:xfrm>
          <a:custGeom>
            <a:rect b="b" l="l" r="r" t="t"/>
            <a:pathLst>
              <a:path extrusionOk="0" h="151586" w="171613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47" name="Google Shape;147;p17"/>
          <p:cNvSpPr/>
          <p:nvPr/>
        </p:nvSpPr>
        <p:spPr>
          <a:xfrm rot="10286814">
            <a:off x="6499116" y="1416524"/>
            <a:ext cx="177684" cy="16965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8" name="Google Shape;148;p17"/>
          <p:cNvGrpSpPr/>
          <p:nvPr/>
        </p:nvGrpSpPr>
        <p:grpSpPr>
          <a:xfrm>
            <a:off x="7885862" y="419338"/>
            <a:ext cx="899284" cy="899339"/>
            <a:chOff x="6654650" y="3665275"/>
            <a:chExt cx="409100" cy="409125"/>
          </a:xfrm>
        </p:grpSpPr>
        <p:sp>
          <p:nvSpPr>
            <p:cNvPr id="149" name="Google Shape;149;p17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" name="Google Shape;151;p17"/>
          <p:cNvSpPr/>
          <p:nvPr/>
        </p:nvSpPr>
        <p:spPr>
          <a:xfrm>
            <a:off x="6192650" y="1898869"/>
            <a:ext cx="914124" cy="914076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2" name="Google Shape;152;p17"/>
          <p:cNvGrpSpPr/>
          <p:nvPr/>
        </p:nvGrpSpPr>
        <p:grpSpPr>
          <a:xfrm>
            <a:off x="6931317" y="1443562"/>
            <a:ext cx="671511" cy="671549"/>
            <a:chOff x="570875" y="4322250"/>
            <a:chExt cx="443300" cy="443325"/>
          </a:xfrm>
        </p:grpSpPr>
        <p:sp>
          <p:nvSpPr>
            <p:cNvPr id="153" name="Google Shape;153;p17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17"/>
          <p:cNvSpPr/>
          <p:nvPr/>
        </p:nvSpPr>
        <p:spPr>
          <a:xfrm rot="-1627561">
            <a:off x="7434266" y="487482"/>
            <a:ext cx="280162" cy="26750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"/>
          <p:cNvSpPr/>
          <p:nvPr/>
        </p:nvSpPr>
        <p:spPr>
          <a:xfrm rot="1504353">
            <a:off x="7841214" y="2080539"/>
            <a:ext cx="280176" cy="26752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/>
          <p:nvPr/>
        </p:nvSpPr>
        <p:spPr>
          <a:xfrm rot="1973882">
            <a:off x="8121371" y="1454163"/>
            <a:ext cx="192944" cy="18422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904925" y="1495850"/>
            <a:ext cx="3560100" cy="3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66" name="Google Shape;166;p18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67" name="Google Shape;167;p18"/>
          <p:cNvSpPr txBox="1"/>
          <p:nvPr>
            <p:ph idx="2" type="body"/>
          </p:nvPr>
        </p:nvSpPr>
        <p:spPr>
          <a:xfrm>
            <a:off x="4679180" y="1495850"/>
            <a:ext cx="3560100" cy="3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68" name="Google Shape;168;p18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870750" y="1972925"/>
            <a:ext cx="2365200" cy="29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75" name="Google Shape;175;p19"/>
          <p:cNvSpPr txBox="1"/>
          <p:nvPr>
            <p:ph idx="2" type="body"/>
          </p:nvPr>
        </p:nvSpPr>
        <p:spPr>
          <a:xfrm>
            <a:off x="3357262" y="1972925"/>
            <a:ext cx="2365200" cy="29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76" name="Google Shape;176;p19"/>
          <p:cNvSpPr txBox="1"/>
          <p:nvPr>
            <p:ph idx="3" type="body"/>
          </p:nvPr>
        </p:nvSpPr>
        <p:spPr>
          <a:xfrm>
            <a:off x="5843775" y="1972925"/>
            <a:ext cx="2365200" cy="29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9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scal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