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Montserrat"/>
      <p:regular r:id="rId34"/>
      <p:bold r:id="rId35"/>
      <p:italic r:id="rId36"/>
      <p:boldItalic r:id="rId37"/>
    </p:embeddedFont>
    <p:embeddedFont>
      <p:font typeface="Source Sans Pr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B98C90B-F920-4C25-A3EF-7687DFBE7DDF}">
  <a:tblStyle styleId="{7B98C90B-F920-4C25-A3EF-7687DFBE7DD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SansPro-italic.fntdata"/><Relationship Id="rId20" Type="http://schemas.openxmlformats.org/officeDocument/2006/relationships/slide" Target="slides/slide15.xml"/><Relationship Id="rId41" Type="http://schemas.openxmlformats.org/officeDocument/2006/relationships/font" Target="fonts/SourceSansPr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-bold.fntdata"/><Relationship Id="rId12" Type="http://schemas.openxmlformats.org/officeDocument/2006/relationships/slide" Target="slides/slide7.xml"/><Relationship Id="rId34" Type="http://schemas.openxmlformats.org/officeDocument/2006/relationships/font" Target="fonts/Montserrat-regular.fntdata"/><Relationship Id="rId15" Type="http://schemas.openxmlformats.org/officeDocument/2006/relationships/slide" Target="slides/slide10.xml"/><Relationship Id="rId37" Type="http://schemas.openxmlformats.org/officeDocument/2006/relationships/font" Target="fonts/Montserrat-bold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-italic.fntdata"/><Relationship Id="rId17" Type="http://schemas.openxmlformats.org/officeDocument/2006/relationships/slide" Target="slides/slide12.xml"/><Relationship Id="rId39" Type="http://schemas.openxmlformats.org/officeDocument/2006/relationships/font" Target="fonts/SourceSansPro-bold.fntdata"/><Relationship Id="rId16" Type="http://schemas.openxmlformats.org/officeDocument/2006/relationships/slide" Target="slides/slide11.xml"/><Relationship Id="rId38" Type="http://schemas.openxmlformats.org/officeDocument/2006/relationships/font" Target="fonts/SourceSansPr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25" y="0"/>
            <a:ext cx="9144000" cy="25716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marco.png"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ctrTitle"/>
          </p:nvPr>
        </p:nvSpPr>
        <p:spPr>
          <a:xfrm>
            <a:off x="1139200" y="645550"/>
            <a:ext cx="6865800" cy="192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marco.png" id="60" name="Google Shape;60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lor">
  <p:cSld name="BLANK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/>
          <p:nvPr/>
        </p:nvSpPr>
        <p:spPr>
          <a:xfrm flipH="1" rot="10800000">
            <a:off x="-25" y="1289850"/>
            <a:ext cx="9144000" cy="38568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marco.png" id="64" name="Google Shape;64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00BEF2"/>
                </a:solidFill>
              </a:defRPr>
            </a:lvl1pPr>
            <a:lvl2pPr lvl="1" rtl="0">
              <a:buNone/>
              <a:defRPr>
                <a:solidFill>
                  <a:srgbClr val="00BEF2"/>
                </a:solidFill>
              </a:defRPr>
            </a:lvl2pPr>
            <a:lvl3pPr lvl="2" rtl="0">
              <a:buNone/>
              <a:defRPr>
                <a:solidFill>
                  <a:srgbClr val="00BEF2"/>
                </a:solidFill>
              </a:defRPr>
            </a:lvl3pPr>
            <a:lvl4pPr lvl="3" rtl="0">
              <a:buNone/>
              <a:defRPr>
                <a:solidFill>
                  <a:srgbClr val="00BEF2"/>
                </a:solidFill>
              </a:defRPr>
            </a:lvl4pPr>
            <a:lvl5pPr lvl="4" rtl="0">
              <a:buNone/>
              <a:defRPr>
                <a:solidFill>
                  <a:srgbClr val="00BEF2"/>
                </a:solidFill>
              </a:defRPr>
            </a:lvl5pPr>
            <a:lvl6pPr lvl="5" rtl="0">
              <a:buNone/>
              <a:defRPr>
                <a:solidFill>
                  <a:srgbClr val="00BEF2"/>
                </a:solidFill>
              </a:defRPr>
            </a:lvl6pPr>
            <a:lvl7pPr lvl="6" rtl="0">
              <a:buNone/>
              <a:defRPr>
                <a:solidFill>
                  <a:srgbClr val="00BEF2"/>
                </a:solidFill>
              </a:defRPr>
            </a:lvl7pPr>
            <a:lvl8pPr lvl="7" rtl="0">
              <a:buNone/>
              <a:defRPr>
                <a:solidFill>
                  <a:srgbClr val="00BEF2"/>
                </a:solidFill>
              </a:defRPr>
            </a:lvl8pPr>
            <a:lvl9pPr lvl="8" rtl="0">
              <a:buNone/>
              <a:defRPr>
                <a:solidFill>
                  <a:srgbClr val="00BEF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-25" y="0"/>
            <a:ext cx="9144000" cy="25716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marco.png" id="15" name="Google Shape;15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/>
          <p:nvPr>
            <p:ph type="ctrTitle"/>
          </p:nvPr>
        </p:nvSpPr>
        <p:spPr>
          <a:xfrm>
            <a:off x="1154400" y="2726350"/>
            <a:ext cx="68352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154400" y="3221050"/>
            <a:ext cx="68352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-25" y="1320125"/>
            <a:ext cx="9144000" cy="3823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marco.png" id="20" name="Google Shape;2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/>
          <p:nvPr>
            <p:ph idx="1" type="body"/>
          </p:nvPr>
        </p:nvSpPr>
        <p:spPr>
          <a:xfrm>
            <a:off x="1602475" y="1320125"/>
            <a:ext cx="5939100" cy="31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»"/>
              <a:defRPr i="1">
                <a:solidFill>
                  <a:srgbClr val="FFFFFF"/>
                </a:solidFill>
              </a:defRPr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»"/>
              <a:defRPr i="1">
                <a:solidFill>
                  <a:srgbClr val="FFFFFF"/>
                </a:solidFill>
              </a:defRPr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»"/>
              <a:defRPr i="1">
                <a:solidFill>
                  <a:srgbClr val="FFFFFF"/>
                </a:solidFill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i="1">
                <a:solidFill>
                  <a:srgbClr val="FFFFFF"/>
                </a:solidFill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i="1">
                <a:solidFill>
                  <a:srgbClr val="FFFFFF"/>
                </a:solidFill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i="1">
                <a:solidFill>
                  <a:srgbClr val="FFFFFF"/>
                </a:solidFill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i="1">
                <a:solidFill>
                  <a:srgbClr val="FFFFFF"/>
                </a:solidFill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i="1">
                <a:solidFill>
                  <a:srgbClr val="FFFFFF"/>
                </a:solidFill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i="1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/>
        </p:nvSpPr>
        <p:spPr>
          <a:xfrm>
            <a:off x="3593400" y="46897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25516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9600">
              <a:solidFill>
                <a:srgbClr val="25516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637950" y="0"/>
            <a:ext cx="7860600" cy="63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marco.png" id="26" name="Google Shape;2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»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marco.png" id="32" name="Google Shape;32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6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1010200" y="1443000"/>
            <a:ext cx="34614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»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680125" y="1443000"/>
            <a:ext cx="34614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»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marco.png" id="39" name="Google Shape;3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7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1010200" y="1458421"/>
            <a:ext cx="2298600" cy="285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2" name="Google Shape;42;p7"/>
          <p:cNvSpPr txBox="1"/>
          <p:nvPr>
            <p:ph idx="2" type="body"/>
          </p:nvPr>
        </p:nvSpPr>
        <p:spPr>
          <a:xfrm>
            <a:off x="3426550" y="1458421"/>
            <a:ext cx="2298600" cy="285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3" name="Google Shape;43;p7"/>
          <p:cNvSpPr txBox="1"/>
          <p:nvPr>
            <p:ph idx="3" type="body"/>
          </p:nvPr>
        </p:nvSpPr>
        <p:spPr>
          <a:xfrm>
            <a:off x="5842900" y="1458421"/>
            <a:ext cx="2298600" cy="285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marco.png" id="47" name="Google Shape;4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8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TITLE_ONLY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rco.png" id="51" name="Google Shape;5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637950" y="0"/>
            <a:ext cx="7860600" cy="63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>
            <a:off x="-25" y="3825189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marco.png" id="55" name="Google Shape;55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782250" y="3825200"/>
            <a:ext cx="7609200" cy="6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7842625" y="648725"/>
            <a:ext cx="548700" cy="41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00BEF2"/>
                </a:solidFill>
              </a:defRPr>
            </a:lvl1pPr>
            <a:lvl2pPr lvl="1">
              <a:buNone/>
              <a:defRPr>
                <a:solidFill>
                  <a:srgbClr val="00BEF2"/>
                </a:solidFill>
              </a:defRPr>
            </a:lvl2pPr>
            <a:lvl3pPr lvl="2">
              <a:buNone/>
              <a:defRPr>
                <a:solidFill>
                  <a:srgbClr val="00BEF2"/>
                </a:solidFill>
              </a:defRPr>
            </a:lvl3pPr>
            <a:lvl4pPr lvl="3">
              <a:buNone/>
              <a:defRPr>
                <a:solidFill>
                  <a:srgbClr val="00BEF2"/>
                </a:solidFill>
              </a:defRPr>
            </a:lvl4pPr>
            <a:lvl5pPr lvl="4">
              <a:buNone/>
              <a:defRPr>
                <a:solidFill>
                  <a:srgbClr val="00BEF2"/>
                </a:solidFill>
              </a:defRPr>
            </a:lvl5pPr>
            <a:lvl6pPr lvl="5">
              <a:buNone/>
              <a:defRPr>
                <a:solidFill>
                  <a:srgbClr val="00BEF2"/>
                </a:solidFill>
              </a:defRPr>
            </a:lvl6pPr>
            <a:lvl7pPr lvl="6">
              <a:buNone/>
              <a:defRPr>
                <a:solidFill>
                  <a:srgbClr val="00BEF2"/>
                </a:solidFill>
              </a:defRPr>
            </a:lvl7pPr>
            <a:lvl8pPr lvl="7">
              <a:buNone/>
              <a:defRPr>
                <a:solidFill>
                  <a:srgbClr val="00BEF2"/>
                </a:solidFill>
              </a:defRPr>
            </a:lvl8pPr>
            <a:lvl9pPr lvl="8">
              <a:buNone/>
              <a:defRPr>
                <a:solidFill>
                  <a:srgbClr val="00BEF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slide26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Relationship Id="rId5" Type="http://schemas.openxmlformats.org/officeDocument/2006/relationships/hyperlink" Target="https://facebook.github.io/design/handskit.htm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fontsquirrel.com/fonts/montserrat" TargetMode="External"/><Relationship Id="rId4" Type="http://schemas.openxmlformats.org/officeDocument/2006/relationships/hyperlink" Target="https://www.fontsquirrel.com/fonts/source-sans-pro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ctrTitle"/>
          </p:nvPr>
        </p:nvSpPr>
        <p:spPr>
          <a:xfrm>
            <a:off x="1139200" y="645550"/>
            <a:ext cx="6865800" cy="192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  <p:grpSp>
        <p:nvGrpSpPr>
          <p:cNvPr id="71" name="Google Shape;71;p13"/>
          <p:cNvGrpSpPr/>
          <p:nvPr/>
        </p:nvGrpSpPr>
        <p:grpSpPr>
          <a:xfrm>
            <a:off x="6991960" y="3047878"/>
            <a:ext cx="1006738" cy="954227"/>
            <a:chOff x="5300400" y="3670175"/>
            <a:chExt cx="421300" cy="399325"/>
          </a:xfrm>
        </p:grpSpPr>
        <p:sp>
          <p:nvSpPr>
            <p:cNvPr id="72" name="Google Shape;72;p13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BEF2"/>
                </a:solidFill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1010200" y="1434950"/>
            <a:ext cx="3325800" cy="27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3576" y="1520356"/>
            <a:ext cx="2765700" cy="276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2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idx="4294967295" type="title"/>
          </p:nvPr>
        </p:nvSpPr>
        <p:spPr>
          <a:xfrm>
            <a:off x="657225" y="866400"/>
            <a:ext cx="7841400" cy="7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Want big impact?</a:t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BIG IMAGE.</a:t>
            </a:r>
            <a:endParaRPr/>
          </a:p>
        </p:txBody>
      </p:sp>
      <p:sp>
        <p:nvSpPr>
          <p:cNvPr id="166" name="Google Shape;166;p23"/>
          <p:cNvSpPr txBox="1"/>
          <p:nvPr>
            <p:ph idx="12" type="sldNum"/>
          </p:nvPr>
        </p:nvSpPr>
        <p:spPr>
          <a:xfrm>
            <a:off x="637950" y="0"/>
            <a:ext cx="7860600" cy="63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72" name="Google Shape;172;p24"/>
          <p:cNvSpPr/>
          <p:nvPr/>
        </p:nvSpPr>
        <p:spPr>
          <a:xfrm>
            <a:off x="3516725" y="1732325"/>
            <a:ext cx="2133000" cy="2133000"/>
          </a:xfrm>
          <a:prstGeom prst="ellipse">
            <a:avLst/>
          </a:prstGeom>
          <a:solidFill>
            <a:srgbClr val="2551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Gray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3" name="Google Shape;173;p24"/>
          <p:cNvSpPr/>
          <p:nvPr/>
        </p:nvSpPr>
        <p:spPr>
          <a:xfrm>
            <a:off x="1694600" y="1732325"/>
            <a:ext cx="2133000" cy="2133000"/>
          </a:xfrm>
          <a:prstGeom prst="ellipse">
            <a:avLst/>
          </a:prstGeom>
          <a:noFill/>
          <a:ln cap="flat" cmpd="sng" w="114300">
            <a:solidFill>
              <a:srgbClr val="00BE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</a:t>
            </a:r>
            <a:endParaRPr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4" name="Google Shape;174;p24"/>
          <p:cNvSpPr/>
          <p:nvPr/>
        </p:nvSpPr>
        <p:spPr>
          <a:xfrm>
            <a:off x="5338850" y="1732325"/>
            <a:ext cx="2133000" cy="2133000"/>
          </a:xfrm>
          <a:prstGeom prst="ellipse">
            <a:avLst/>
          </a:prstGeom>
          <a:noFill/>
          <a:ln cap="flat" cmpd="sng" w="114300">
            <a:solidFill>
              <a:srgbClr val="00BE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</a:t>
            </a:r>
            <a:endParaRPr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5" name="Google Shape;175;p24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81" name="Google Shape;181;p25"/>
          <p:cNvGraphicFramePr/>
          <p:nvPr/>
        </p:nvGraphicFramePr>
        <p:xfrm>
          <a:off x="1059100" y="17736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{7B98C90B-F920-4C25-A3EF-7687DFBE7DDF}</a:tableStyleId>
              </a:tblPr>
              <a:tblGrid>
                <a:gridCol w="1762100"/>
                <a:gridCol w="1762100"/>
                <a:gridCol w="1762100"/>
                <a:gridCol w="1762100"/>
              </a:tblGrid>
              <a:tr h="543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25516C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BEF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endParaRPr sz="1100">
                        <a:solidFill>
                          <a:srgbClr val="00BEF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BEF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</a:t>
                      </a:r>
                      <a:endParaRPr sz="1100">
                        <a:solidFill>
                          <a:srgbClr val="00BEF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BEF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</a:t>
                      </a:r>
                      <a:endParaRPr sz="1100">
                        <a:solidFill>
                          <a:srgbClr val="00BEF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3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5516C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Yellow</a:t>
                      </a:r>
                      <a:endParaRPr sz="1100">
                        <a:solidFill>
                          <a:srgbClr val="25516C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5516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b="1" sz="1800">
                        <a:solidFill>
                          <a:srgbClr val="25516C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5516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</a:t>
                      </a:r>
                      <a:endParaRPr b="1" sz="1800">
                        <a:solidFill>
                          <a:srgbClr val="25516C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5516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b="1" sz="1800">
                        <a:solidFill>
                          <a:srgbClr val="25516C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543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5516C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Blue</a:t>
                      </a:r>
                      <a:endParaRPr sz="1100">
                        <a:solidFill>
                          <a:srgbClr val="25516C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5516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</a:t>
                      </a:r>
                      <a:endParaRPr b="1" sz="1800">
                        <a:solidFill>
                          <a:srgbClr val="25516C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5516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</a:t>
                      </a:r>
                      <a:endParaRPr b="1" sz="1800">
                        <a:solidFill>
                          <a:srgbClr val="25516C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5516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b="1" sz="1800">
                        <a:solidFill>
                          <a:srgbClr val="25516C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3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5516C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Orange</a:t>
                      </a:r>
                      <a:endParaRPr sz="1100">
                        <a:solidFill>
                          <a:srgbClr val="25516C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5516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 sz="1800">
                        <a:solidFill>
                          <a:srgbClr val="25516C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5516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24</a:t>
                      </a:r>
                      <a:endParaRPr b="1" sz="1800">
                        <a:solidFill>
                          <a:srgbClr val="25516C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5516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16</a:t>
                      </a:r>
                      <a:endParaRPr b="1" sz="1800">
                        <a:solidFill>
                          <a:srgbClr val="25516C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182" name="Google Shape;182;p25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/>
          <p:nvPr/>
        </p:nvSpPr>
        <p:spPr>
          <a:xfrm>
            <a:off x="1698577" y="1506550"/>
            <a:ext cx="5804297" cy="2765039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6"/>
          <p:cNvSpPr txBox="1"/>
          <p:nvPr>
            <p:ph idx="4294967295"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BEF2"/>
                </a:solidFill>
              </a:rPr>
              <a:t>MAPS</a:t>
            </a:r>
            <a:endParaRPr>
              <a:solidFill>
                <a:srgbClr val="00BEF2"/>
              </a:solidFill>
            </a:endParaRPr>
          </a:p>
        </p:txBody>
      </p:sp>
      <p:sp>
        <p:nvSpPr>
          <p:cNvPr id="189" name="Google Shape;189;p26"/>
          <p:cNvSpPr/>
          <p:nvPr/>
        </p:nvSpPr>
        <p:spPr>
          <a:xfrm>
            <a:off x="2699375" y="2079825"/>
            <a:ext cx="5835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2551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our office</a:t>
            </a:r>
            <a:endParaRPr sz="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0" name="Google Shape;190;p26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BEF2"/>
                </a:solidFill>
              </a:rPr>
              <a:t>‹#›</a:t>
            </a:fld>
            <a:endParaRPr>
              <a:solidFill>
                <a:srgbClr val="00BEF2"/>
              </a:solidFill>
            </a:endParaRPr>
          </a:p>
        </p:txBody>
      </p:sp>
      <p:cxnSp>
        <p:nvCxnSpPr>
          <p:cNvPr id="191" name="Google Shape;191;p26"/>
          <p:cNvCxnSpPr/>
          <p:nvPr/>
        </p:nvCxnSpPr>
        <p:spPr>
          <a:xfrm rot="10800000">
            <a:off x="1654350" y="2475025"/>
            <a:ext cx="575100" cy="0"/>
          </a:xfrm>
          <a:prstGeom prst="straightConnector1">
            <a:avLst/>
          </a:prstGeom>
          <a:noFill/>
          <a:ln cap="rnd" cmpd="sng" w="19050">
            <a:solidFill>
              <a:srgbClr val="25516C"/>
            </a:solidFill>
            <a:prstDash val="solid"/>
            <a:round/>
            <a:headEnd len="sm" w="sm" type="none"/>
            <a:tailEnd len="sm" w="sm" type="oval"/>
          </a:ln>
        </p:spPr>
      </p:cxnSp>
      <p:cxnSp>
        <p:nvCxnSpPr>
          <p:cNvPr id="192" name="Google Shape;192;p26"/>
          <p:cNvCxnSpPr/>
          <p:nvPr/>
        </p:nvCxnSpPr>
        <p:spPr>
          <a:xfrm rot="10800000">
            <a:off x="1667375" y="3618825"/>
            <a:ext cx="1738200" cy="0"/>
          </a:xfrm>
          <a:prstGeom prst="straightConnector1">
            <a:avLst/>
          </a:prstGeom>
          <a:noFill/>
          <a:ln cap="rnd" cmpd="sng" w="19050">
            <a:solidFill>
              <a:srgbClr val="25516C"/>
            </a:solidFill>
            <a:prstDash val="solid"/>
            <a:round/>
            <a:headEnd len="sm" w="sm" type="none"/>
            <a:tailEnd len="sm" w="sm" type="oval"/>
          </a:ln>
        </p:spPr>
      </p:cxnSp>
      <p:cxnSp>
        <p:nvCxnSpPr>
          <p:cNvPr id="193" name="Google Shape;193;p26"/>
          <p:cNvCxnSpPr/>
          <p:nvPr/>
        </p:nvCxnSpPr>
        <p:spPr>
          <a:xfrm>
            <a:off x="4620475" y="3806239"/>
            <a:ext cx="600900" cy="0"/>
          </a:xfrm>
          <a:prstGeom prst="straightConnector1">
            <a:avLst/>
          </a:prstGeom>
          <a:noFill/>
          <a:ln cap="rnd" cmpd="sng" w="19050">
            <a:solidFill>
              <a:srgbClr val="25516C"/>
            </a:solidFill>
            <a:prstDash val="solid"/>
            <a:round/>
            <a:headEnd len="sm" w="sm" type="none"/>
            <a:tailEnd len="sm" w="sm" type="oval"/>
          </a:ln>
        </p:spPr>
      </p:cxnSp>
      <p:cxnSp>
        <p:nvCxnSpPr>
          <p:cNvPr id="194" name="Google Shape;194;p26"/>
          <p:cNvCxnSpPr/>
          <p:nvPr/>
        </p:nvCxnSpPr>
        <p:spPr>
          <a:xfrm rot="10800000">
            <a:off x="3709350" y="2294075"/>
            <a:ext cx="420000" cy="0"/>
          </a:xfrm>
          <a:prstGeom prst="straightConnector1">
            <a:avLst/>
          </a:prstGeom>
          <a:noFill/>
          <a:ln cap="rnd" cmpd="sng" w="19050">
            <a:solidFill>
              <a:srgbClr val="25516C"/>
            </a:solidFill>
            <a:prstDash val="solid"/>
            <a:round/>
            <a:headEnd len="sm" w="sm" type="none"/>
            <a:tailEnd len="sm" w="sm" type="oval"/>
          </a:ln>
        </p:spPr>
      </p:cxnSp>
      <p:cxnSp>
        <p:nvCxnSpPr>
          <p:cNvPr id="195" name="Google Shape;195;p26"/>
          <p:cNvCxnSpPr/>
          <p:nvPr/>
        </p:nvCxnSpPr>
        <p:spPr>
          <a:xfrm>
            <a:off x="6126150" y="2714125"/>
            <a:ext cx="1383000" cy="0"/>
          </a:xfrm>
          <a:prstGeom prst="straightConnector1">
            <a:avLst/>
          </a:prstGeom>
          <a:noFill/>
          <a:ln cap="rnd" cmpd="sng" w="19050">
            <a:solidFill>
              <a:srgbClr val="25516C"/>
            </a:solidFill>
            <a:prstDash val="solid"/>
            <a:round/>
            <a:headEnd len="sm" w="sm" type="none"/>
            <a:tailEnd len="sm" w="sm" type="oval"/>
          </a:ln>
        </p:spPr>
      </p:cxnSp>
      <p:cxnSp>
        <p:nvCxnSpPr>
          <p:cNvPr id="196" name="Google Shape;196;p26"/>
          <p:cNvCxnSpPr/>
          <p:nvPr/>
        </p:nvCxnSpPr>
        <p:spPr>
          <a:xfrm>
            <a:off x="6681900" y="3916100"/>
            <a:ext cx="801300" cy="0"/>
          </a:xfrm>
          <a:prstGeom prst="straightConnector1">
            <a:avLst/>
          </a:prstGeom>
          <a:noFill/>
          <a:ln cap="rnd" cmpd="sng" w="19050">
            <a:solidFill>
              <a:srgbClr val="25516C"/>
            </a:solidFill>
            <a:prstDash val="solid"/>
            <a:round/>
            <a:headEnd len="sm" w="sm" type="none"/>
            <a:tailEnd len="sm" w="sm" type="oval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5516C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/>
          <p:nvPr>
            <p:ph idx="4294967295" type="ctrTitle"/>
          </p:nvPr>
        </p:nvSpPr>
        <p:spPr>
          <a:xfrm>
            <a:off x="1377575" y="2040550"/>
            <a:ext cx="638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00BEF2"/>
                </a:solidFill>
              </a:rPr>
              <a:t>89,526,124</a:t>
            </a:r>
            <a:endParaRPr sz="7200">
              <a:solidFill>
                <a:srgbClr val="00BEF2"/>
              </a:solidFill>
            </a:endParaRPr>
          </a:p>
        </p:txBody>
      </p:sp>
      <p:sp>
        <p:nvSpPr>
          <p:cNvPr id="202" name="Google Shape;202;p27"/>
          <p:cNvSpPr txBox="1"/>
          <p:nvPr>
            <p:ph idx="4294967295" type="subTitle"/>
          </p:nvPr>
        </p:nvSpPr>
        <p:spPr>
          <a:xfrm>
            <a:off x="1377575" y="2916255"/>
            <a:ext cx="6388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Whoa! That’s a big number, aren’t you proud?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03" name="Google Shape;203;p27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>
            <p:ph idx="4294967295" type="ctrTitle"/>
          </p:nvPr>
        </p:nvSpPr>
        <p:spPr>
          <a:xfrm>
            <a:off x="1163200" y="800400"/>
            <a:ext cx="68175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BEF2"/>
                </a:solidFill>
              </a:rPr>
              <a:t>89,526,124$</a:t>
            </a:r>
            <a:endParaRPr sz="3600">
              <a:solidFill>
                <a:srgbClr val="00BEF2"/>
              </a:solidFill>
            </a:endParaRPr>
          </a:p>
        </p:txBody>
      </p:sp>
      <p:sp>
        <p:nvSpPr>
          <p:cNvPr id="209" name="Google Shape;209;p28"/>
          <p:cNvSpPr txBox="1"/>
          <p:nvPr>
            <p:ph idx="4294967295" type="subTitle"/>
          </p:nvPr>
        </p:nvSpPr>
        <p:spPr>
          <a:xfrm>
            <a:off x="1163200" y="1411308"/>
            <a:ext cx="68175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210" name="Google Shape;210;p28"/>
          <p:cNvSpPr txBox="1"/>
          <p:nvPr>
            <p:ph idx="4294967295" type="ctrTitle"/>
          </p:nvPr>
        </p:nvSpPr>
        <p:spPr>
          <a:xfrm>
            <a:off x="1163200" y="3124493"/>
            <a:ext cx="68175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BEF2"/>
                </a:solidFill>
              </a:rPr>
              <a:t>100%</a:t>
            </a:r>
            <a:endParaRPr sz="3600">
              <a:solidFill>
                <a:srgbClr val="00BEF2"/>
              </a:solidFill>
            </a:endParaRPr>
          </a:p>
        </p:txBody>
      </p:sp>
      <p:sp>
        <p:nvSpPr>
          <p:cNvPr id="211" name="Google Shape;211;p28"/>
          <p:cNvSpPr txBox="1"/>
          <p:nvPr>
            <p:ph idx="4294967295" type="subTitle"/>
          </p:nvPr>
        </p:nvSpPr>
        <p:spPr>
          <a:xfrm>
            <a:off x="1163200" y="3735401"/>
            <a:ext cx="68175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212" name="Google Shape;212;p28"/>
          <p:cNvSpPr txBox="1"/>
          <p:nvPr>
            <p:ph idx="4294967295" type="ctrTitle"/>
          </p:nvPr>
        </p:nvSpPr>
        <p:spPr>
          <a:xfrm>
            <a:off x="1163200" y="1962447"/>
            <a:ext cx="68175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BEF2"/>
                </a:solidFill>
              </a:rPr>
              <a:t>185,244 users</a:t>
            </a:r>
            <a:endParaRPr sz="3600">
              <a:solidFill>
                <a:srgbClr val="00BEF2"/>
              </a:solidFill>
            </a:endParaRPr>
          </a:p>
        </p:txBody>
      </p:sp>
      <p:sp>
        <p:nvSpPr>
          <p:cNvPr id="213" name="Google Shape;213;p28"/>
          <p:cNvSpPr txBox="1"/>
          <p:nvPr>
            <p:ph idx="4294967295" type="subTitle"/>
          </p:nvPr>
        </p:nvSpPr>
        <p:spPr>
          <a:xfrm>
            <a:off x="1163200" y="2573355"/>
            <a:ext cx="68175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214" name="Google Shape;214;p28"/>
          <p:cNvSpPr txBox="1"/>
          <p:nvPr>
            <p:ph idx="12" type="sldNum"/>
          </p:nvPr>
        </p:nvSpPr>
        <p:spPr>
          <a:xfrm>
            <a:off x="637950" y="0"/>
            <a:ext cx="7860600" cy="63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20" name="Google Shape;220;p29"/>
          <p:cNvSpPr/>
          <p:nvPr/>
        </p:nvSpPr>
        <p:spPr>
          <a:xfrm>
            <a:off x="1010200" y="2137850"/>
            <a:ext cx="2551500" cy="1325100"/>
          </a:xfrm>
          <a:prstGeom prst="homePlate">
            <a:avLst>
              <a:gd fmla="val 30129" name="adj"/>
            </a:avLst>
          </a:prstGeom>
          <a:solidFill>
            <a:srgbClr val="00BE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first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1" name="Google Shape;221;p29"/>
          <p:cNvSpPr/>
          <p:nvPr/>
        </p:nvSpPr>
        <p:spPr>
          <a:xfrm>
            <a:off x="3223033" y="2137850"/>
            <a:ext cx="2600700" cy="1325100"/>
          </a:xfrm>
          <a:prstGeom prst="chevron">
            <a:avLst>
              <a:gd fmla="val 29853" name="adj"/>
            </a:avLst>
          </a:prstGeom>
          <a:solidFill>
            <a:srgbClr val="2D82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second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2" name="Google Shape;222;p29"/>
          <p:cNvSpPr/>
          <p:nvPr/>
        </p:nvSpPr>
        <p:spPr>
          <a:xfrm>
            <a:off x="5484936" y="2137850"/>
            <a:ext cx="2600700" cy="1325100"/>
          </a:xfrm>
          <a:prstGeom prst="chevron">
            <a:avLst>
              <a:gd fmla="val 29853" name="adj"/>
            </a:avLst>
          </a:prstGeom>
          <a:solidFill>
            <a:srgbClr val="2551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last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3" name="Google Shape;223;p29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/>
          <p:nvPr>
            <p:ph idx="1" type="body"/>
          </p:nvPr>
        </p:nvSpPr>
        <p:spPr>
          <a:xfrm>
            <a:off x="1010200" y="1458423"/>
            <a:ext cx="2298600" cy="13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29" name="Google Shape;229;p30"/>
          <p:cNvSpPr txBox="1"/>
          <p:nvPr>
            <p:ph idx="2" type="body"/>
          </p:nvPr>
        </p:nvSpPr>
        <p:spPr>
          <a:xfrm>
            <a:off x="3426550" y="1458423"/>
            <a:ext cx="2298600" cy="13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30" name="Google Shape;230;p30"/>
          <p:cNvSpPr txBox="1"/>
          <p:nvPr>
            <p:ph idx="3" type="body"/>
          </p:nvPr>
        </p:nvSpPr>
        <p:spPr>
          <a:xfrm>
            <a:off x="5842900" y="1458423"/>
            <a:ext cx="2298600" cy="13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31" name="Google Shape;231;p30"/>
          <p:cNvSpPr txBox="1"/>
          <p:nvPr>
            <p:ph idx="1" type="body"/>
          </p:nvPr>
        </p:nvSpPr>
        <p:spPr>
          <a:xfrm>
            <a:off x="1010200" y="2830023"/>
            <a:ext cx="2298600" cy="13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32" name="Google Shape;232;p30"/>
          <p:cNvSpPr txBox="1"/>
          <p:nvPr>
            <p:ph idx="2" type="body"/>
          </p:nvPr>
        </p:nvSpPr>
        <p:spPr>
          <a:xfrm>
            <a:off x="3426550" y="2830023"/>
            <a:ext cx="2298600" cy="13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33" name="Google Shape;233;p30"/>
          <p:cNvSpPr txBox="1"/>
          <p:nvPr>
            <p:ph idx="3" type="body"/>
          </p:nvPr>
        </p:nvSpPr>
        <p:spPr>
          <a:xfrm>
            <a:off x="5842900" y="2830023"/>
            <a:ext cx="2298600" cy="13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34" name="Google Shape;234;p30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grpSp>
        <p:nvGrpSpPr>
          <p:cNvPr id="235" name="Google Shape;235;p30"/>
          <p:cNvGrpSpPr/>
          <p:nvPr/>
        </p:nvGrpSpPr>
        <p:grpSpPr>
          <a:xfrm>
            <a:off x="1877688" y="1528635"/>
            <a:ext cx="351407" cy="374423"/>
            <a:chOff x="5970800" y="1619250"/>
            <a:chExt cx="428650" cy="456725"/>
          </a:xfrm>
        </p:grpSpPr>
        <p:sp>
          <p:nvSpPr>
            <p:cNvPr id="236" name="Google Shape;236;p30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0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0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0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0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1" name="Google Shape;241;p30"/>
          <p:cNvSpPr/>
          <p:nvPr/>
        </p:nvSpPr>
        <p:spPr>
          <a:xfrm>
            <a:off x="1858400" y="2929177"/>
            <a:ext cx="313369" cy="330379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00BE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2" name="Google Shape;242;p30"/>
          <p:cNvGrpSpPr/>
          <p:nvPr/>
        </p:nvGrpSpPr>
        <p:grpSpPr>
          <a:xfrm>
            <a:off x="4080703" y="1579712"/>
            <a:ext cx="344398" cy="318369"/>
            <a:chOff x="5975075" y="2327500"/>
            <a:chExt cx="420100" cy="388350"/>
          </a:xfrm>
        </p:grpSpPr>
        <p:sp>
          <p:nvSpPr>
            <p:cNvPr id="243" name="Google Shape;243;p30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0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5" name="Google Shape;245;p30"/>
          <p:cNvSpPr/>
          <p:nvPr/>
        </p:nvSpPr>
        <p:spPr>
          <a:xfrm>
            <a:off x="6441793" y="2892963"/>
            <a:ext cx="384445" cy="384425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00BE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6" name="Google Shape;246;p30"/>
          <p:cNvGrpSpPr/>
          <p:nvPr/>
        </p:nvGrpSpPr>
        <p:grpSpPr>
          <a:xfrm>
            <a:off x="4060220" y="2930947"/>
            <a:ext cx="385429" cy="326383"/>
            <a:chOff x="5275975" y="4344850"/>
            <a:chExt cx="470150" cy="398125"/>
          </a:xfrm>
        </p:grpSpPr>
        <p:sp>
          <p:nvSpPr>
            <p:cNvPr id="247" name="Google Shape;247;p30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0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0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0" name="Google Shape;250;p30"/>
          <p:cNvGrpSpPr/>
          <p:nvPr/>
        </p:nvGrpSpPr>
        <p:grpSpPr>
          <a:xfrm>
            <a:off x="6454943" y="1566700"/>
            <a:ext cx="211262" cy="344398"/>
            <a:chOff x="6730350" y="2315900"/>
            <a:chExt cx="257700" cy="420100"/>
          </a:xfrm>
        </p:grpSpPr>
        <p:sp>
          <p:nvSpPr>
            <p:cNvPr id="251" name="Google Shape;251;p30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0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0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0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0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6" name="Google Shape;256;p30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"/>
          <p:cNvSpPr txBox="1"/>
          <p:nvPr>
            <p:ph idx="1" type="body"/>
          </p:nvPr>
        </p:nvSpPr>
        <p:spPr>
          <a:xfrm>
            <a:off x="782250" y="3825200"/>
            <a:ext cx="7609200" cy="6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sp>
        <p:nvSpPr>
          <p:cNvPr id="262" name="Google Shape;262;p31"/>
          <p:cNvSpPr txBox="1"/>
          <p:nvPr>
            <p:ph idx="12" type="sldNum"/>
          </p:nvPr>
        </p:nvSpPr>
        <p:spPr>
          <a:xfrm>
            <a:off x="7842625" y="648725"/>
            <a:ext cx="548700" cy="41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3" name="Google Shape;263;p31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3306" y="758525"/>
            <a:ext cx="3637387" cy="301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82" name="Google Shape;82;p14"/>
          <p:cNvSpPr txBox="1"/>
          <p:nvPr>
            <p:ph idx="2" type="body"/>
          </p:nvPr>
        </p:nvSpPr>
        <p:spPr>
          <a:xfrm>
            <a:off x="4680125" y="1690563"/>
            <a:ext cx="3461400" cy="24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BEF2"/>
                </a:solidFill>
              </a:rPr>
              <a:t>EDIT IN POWERPOINT®</a:t>
            </a:r>
            <a:endParaRPr sz="1800">
              <a:solidFill>
                <a:srgbClr val="00BEF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"Download as PowerPoint template". You will get a .pptx file that you can edit in PowerPoint.</a:t>
            </a:r>
            <a:endParaRPr sz="1200">
              <a:solidFill>
                <a:srgbClr val="25516C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5516C"/>
                </a:solidFill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25516C"/>
                </a:solidFill>
                <a:hlinkClick action="ppaction://hlinksldjump" r:id="rId3"/>
              </a:rPr>
              <a:t>Presentation design slide</a:t>
            </a:r>
            <a:r>
              <a:rPr lang="en" sz="1200">
                <a:solidFill>
                  <a:srgbClr val="25516C"/>
                </a:solidFill>
              </a:rPr>
              <a:t>)</a:t>
            </a:r>
            <a:endParaRPr sz="1200">
              <a:solidFill>
                <a:srgbClr val="25516C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5516C"/>
              </a:solidFill>
            </a:endParaRPr>
          </a:p>
        </p:txBody>
      </p:sp>
      <p:sp>
        <p:nvSpPr>
          <p:cNvPr id="83" name="Google Shape;83;p14"/>
          <p:cNvSpPr txBox="1"/>
          <p:nvPr>
            <p:ph idx="2" type="body"/>
          </p:nvPr>
        </p:nvSpPr>
        <p:spPr>
          <a:xfrm>
            <a:off x="647475" y="4488750"/>
            <a:ext cx="7842600" cy="6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More info on how to use this template at </a:t>
            </a:r>
            <a:r>
              <a:rPr b="1" lang="en" sz="1000" u="sng">
                <a:solidFill>
                  <a:srgbClr val="FFFFFF"/>
                </a:solidFill>
                <a:hlinkClick r:id="rId4"/>
              </a:rPr>
              <a:t>www.slidescarnival.com/help-use-presentation-template</a:t>
            </a:r>
            <a:endParaRPr b="1"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This template is free to use under </a:t>
            </a:r>
            <a:r>
              <a:rPr lang="en" sz="1000" u="sng">
                <a:solidFill>
                  <a:srgbClr val="FFFFFF"/>
                </a:solidFill>
                <a:hlinkClick r:id="rId5"/>
              </a:rPr>
              <a:t>Creative Commons Attribution license</a:t>
            </a:r>
            <a:r>
              <a:rPr lang="en" sz="1000">
                <a:solidFill>
                  <a:srgbClr val="FFFFFF"/>
                </a:solidFill>
              </a:rPr>
              <a:t>. You can keep the Credits slide or mention SlidesCarnival and other resources used in a slide footer.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84" name="Google Shape;84;p14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4"/>
          <p:cNvSpPr txBox="1"/>
          <p:nvPr>
            <p:ph idx="1" type="body"/>
          </p:nvPr>
        </p:nvSpPr>
        <p:spPr>
          <a:xfrm>
            <a:off x="1010200" y="1690563"/>
            <a:ext cx="3461400" cy="24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BEF2"/>
                </a:solidFill>
              </a:rPr>
              <a:t>EDIT IN GOOGLE SLIDES</a:t>
            </a:r>
            <a:endParaRPr sz="1800">
              <a:solidFill>
                <a:srgbClr val="00BEF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"Use as Google Slides Theme".</a:t>
            </a:r>
            <a:br>
              <a:rPr lang="en" sz="1200"/>
            </a:br>
            <a:r>
              <a:rPr lang="en" sz="1200"/>
              <a:t>You will get a copy of this document on your Google Drive and will be able to edit, add or delete slides.</a:t>
            </a:r>
            <a:br>
              <a:rPr lang="en" sz="1200"/>
            </a:br>
            <a:r>
              <a:rPr lang="en" sz="1200"/>
              <a:t>You have to be signed in to your Google account.</a:t>
            </a:r>
            <a:br>
              <a:rPr lang="en" sz="1200"/>
            </a:b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2"/>
          <p:cNvSpPr txBox="1"/>
          <p:nvPr>
            <p:ph idx="4294967295" type="body"/>
          </p:nvPr>
        </p:nvSpPr>
        <p:spPr>
          <a:xfrm>
            <a:off x="1026150" y="2166175"/>
            <a:ext cx="2378100" cy="195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ANDROID PROJECT</a:t>
            </a:r>
            <a:endParaRPr b="1"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269" name="Google Shape;269;p32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BEF2"/>
                </a:solidFill>
              </a:rPr>
              <a:t>‹#›</a:t>
            </a:fld>
            <a:endParaRPr>
              <a:solidFill>
                <a:srgbClr val="00BEF2"/>
              </a:solidFill>
            </a:endParaRPr>
          </a:p>
        </p:txBody>
      </p:sp>
      <p:pic>
        <p:nvPicPr>
          <p:cNvPr descr="android.png" id="270" name="Google Shape;27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6469" y="489800"/>
            <a:ext cx="3691917" cy="4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3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BEF2"/>
                </a:solidFill>
              </a:rPr>
              <a:t>‹#›</a:t>
            </a:fld>
            <a:endParaRPr>
              <a:solidFill>
                <a:srgbClr val="00BEF2"/>
              </a:solidFill>
            </a:endParaRPr>
          </a:p>
        </p:txBody>
      </p:sp>
      <p:sp>
        <p:nvSpPr>
          <p:cNvPr id="276" name="Google Shape;276;p33"/>
          <p:cNvSpPr txBox="1"/>
          <p:nvPr>
            <p:ph idx="4294967295" type="body"/>
          </p:nvPr>
        </p:nvSpPr>
        <p:spPr>
          <a:xfrm>
            <a:off x="1026150" y="2166175"/>
            <a:ext cx="2378100" cy="195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iPHONE PROJECT</a:t>
            </a:r>
            <a:endParaRPr b="1"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pic>
        <p:nvPicPr>
          <p:cNvPr descr="iphone.png" id="277" name="Google Shape;27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8174" y="489800"/>
            <a:ext cx="3764308" cy="4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4"/>
          <p:cNvSpPr/>
          <p:nvPr/>
        </p:nvSpPr>
        <p:spPr>
          <a:xfrm>
            <a:off x="4456275" y="348951"/>
            <a:ext cx="2604888" cy="3683969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25516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4"/>
          <p:cNvSpPr/>
          <p:nvPr/>
        </p:nvSpPr>
        <p:spPr>
          <a:xfrm>
            <a:off x="4636020" y="687919"/>
            <a:ext cx="2255400" cy="301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4" name="Google Shape;284;p34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BEF2"/>
                </a:solidFill>
              </a:rPr>
              <a:t>‹#›</a:t>
            </a:fld>
            <a:endParaRPr>
              <a:solidFill>
                <a:srgbClr val="00BEF2"/>
              </a:solidFill>
            </a:endParaRPr>
          </a:p>
        </p:txBody>
      </p:sp>
      <p:sp>
        <p:nvSpPr>
          <p:cNvPr id="285" name="Google Shape;285;p34"/>
          <p:cNvSpPr txBox="1"/>
          <p:nvPr>
            <p:ph idx="4294967295" type="body"/>
          </p:nvPr>
        </p:nvSpPr>
        <p:spPr>
          <a:xfrm>
            <a:off x="1026150" y="2166175"/>
            <a:ext cx="2378100" cy="195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TABLET PROJECT</a:t>
            </a:r>
            <a:endParaRPr b="1"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5"/>
          <p:cNvSpPr/>
          <p:nvPr/>
        </p:nvSpPr>
        <p:spPr>
          <a:xfrm>
            <a:off x="3789550" y="970219"/>
            <a:ext cx="3855147" cy="3001276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25516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5"/>
          <p:cNvSpPr/>
          <p:nvPr/>
        </p:nvSpPr>
        <p:spPr>
          <a:xfrm>
            <a:off x="3950875" y="1129600"/>
            <a:ext cx="3532500" cy="225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2" name="Google Shape;292;p35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BEF2"/>
                </a:solidFill>
              </a:rPr>
              <a:t>‹#›</a:t>
            </a:fld>
            <a:endParaRPr>
              <a:solidFill>
                <a:srgbClr val="00BEF2"/>
              </a:solidFill>
            </a:endParaRPr>
          </a:p>
        </p:txBody>
      </p:sp>
      <p:sp>
        <p:nvSpPr>
          <p:cNvPr id="293" name="Google Shape;293;p35"/>
          <p:cNvSpPr txBox="1"/>
          <p:nvPr>
            <p:ph idx="4294967295" type="body"/>
          </p:nvPr>
        </p:nvSpPr>
        <p:spPr>
          <a:xfrm>
            <a:off x="1026150" y="2166175"/>
            <a:ext cx="2378100" cy="195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DESKTOP PROJECT</a:t>
            </a:r>
            <a:endParaRPr b="1"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6"/>
          <p:cNvSpPr txBox="1"/>
          <p:nvPr>
            <p:ph idx="1" type="body"/>
          </p:nvPr>
        </p:nvSpPr>
        <p:spPr>
          <a:xfrm>
            <a:off x="1010200" y="1434950"/>
            <a:ext cx="5730000" cy="27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Any questions?</a:t>
            </a:r>
            <a:endParaRPr b="1" sz="3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at: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»"/>
            </a:pPr>
            <a:r>
              <a:rPr lang="en"/>
              <a:t>@username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en"/>
              <a:t>user@mail.me</a:t>
            </a:r>
            <a:endParaRPr/>
          </a:p>
        </p:txBody>
      </p:sp>
      <p:sp>
        <p:nvSpPr>
          <p:cNvPr id="299" name="Google Shape;299;p36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0" name="Google Shape;300;p36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pic>
        <p:nvPicPr>
          <p:cNvPr descr="photo-1434030216411-0b793f4b4173.jpg" id="301" name="Google Shape;30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6675" y="1571425"/>
            <a:ext cx="2665025" cy="266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7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07" name="Google Shape;307;p37"/>
          <p:cNvSpPr txBox="1"/>
          <p:nvPr>
            <p:ph idx="1" type="body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5516C"/>
                </a:solidFill>
              </a:rPr>
              <a:t>Special thanks to all the people who made and released these awesome resources for free:</a:t>
            </a:r>
            <a:endParaRPr sz="1800">
              <a:solidFill>
                <a:srgbClr val="25516C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ts val="1800"/>
              <a:buChar char="»"/>
            </a:pPr>
            <a:r>
              <a:rPr lang="en" sz="1800">
                <a:solidFill>
                  <a:srgbClr val="25516C"/>
                </a:solidFill>
              </a:rPr>
              <a:t>Presentation template by </a:t>
            </a:r>
            <a:r>
              <a:rPr lang="en" sz="1800" u="sng">
                <a:solidFill>
                  <a:srgbClr val="25516C"/>
                </a:solidFill>
                <a:hlinkClick r:id="rId3"/>
              </a:rPr>
              <a:t>SlidesCarnival</a:t>
            </a:r>
            <a:endParaRPr sz="1800">
              <a:solidFill>
                <a:srgbClr val="25516C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800"/>
              <a:buChar char="»"/>
            </a:pPr>
            <a:r>
              <a:rPr lang="en" sz="1800">
                <a:solidFill>
                  <a:srgbClr val="25516C"/>
                </a:solidFill>
              </a:rPr>
              <a:t>Photographs by </a:t>
            </a:r>
            <a:r>
              <a:rPr lang="en" sz="1800" u="sng">
                <a:solidFill>
                  <a:srgbClr val="25516C"/>
                </a:solidFill>
                <a:hlinkClick r:id="rId4"/>
              </a:rPr>
              <a:t>Unsplash</a:t>
            </a:r>
            <a:endParaRPr sz="1800">
              <a:solidFill>
                <a:srgbClr val="25516C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800"/>
              <a:buChar char="»"/>
            </a:pPr>
            <a:r>
              <a:rPr lang="en" sz="1800">
                <a:solidFill>
                  <a:srgbClr val="25516C"/>
                </a:solidFill>
              </a:rPr>
              <a:t>Diverse device hand photos by </a:t>
            </a:r>
            <a:r>
              <a:rPr lang="en" sz="1800" u="sng">
                <a:solidFill>
                  <a:srgbClr val="25516C"/>
                </a:solidFill>
                <a:hlinkClick r:id="rId5"/>
              </a:rPr>
              <a:t>Facebook Design Resources</a:t>
            </a:r>
            <a:endParaRPr sz="1800">
              <a:solidFill>
                <a:srgbClr val="25516C"/>
              </a:solidFill>
            </a:endParaRPr>
          </a:p>
        </p:txBody>
      </p:sp>
      <p:sp>
        <p:nvSpPr>
          <p:cNvPr id="308" name="Google Shape;308;p37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8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14" name="Google Shape;314;p38"/>
          <p:cNvSpPr txBox="1"/>
          <p:nvPr>
            <p:ph idx="1" type="body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 and colors: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»"/>
            </a:pPr>
            <a:r>
              <a:rPr lang="en" sz="1400"/>
              <a:t>Titles: </a:t>
            </a:r>
            <a:r>
              <a:rPr b="1" lang="en" sz="1400"/>
              <a:t>Montserrat</a:t>
            </a:r>
            <a:endParaRPr b="1"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</a:pPr>
            <a:r>
              <a:rPr lang="en" sz="1400"/>
              <a:t>Body copy: </a:t>
            </a:r>
            <a:r>
              <a:rPr b="1" lang="en" sz="1400"/>
              <a:t>Source Sans Pro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download the fonts on these pages: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BEF2"/>
                </a:solidFill>
                <a:hlinkClick r:id="rId3"/>
              </a:rPr>
              <a:t>https://www.fontsquirrel.com/fonts/montserrat</a:t>
            </a:r>
            <a:endParaRPr sz="1400">
              <a:solidFill>
                <a:srgbClr val="00BEF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BEF2"/>
                </a:solidFill>
                <a:hlinkClick r:id="rId4"/>
              </a:rPr>
              <a:t>https://www.fontsquirrel.com/fonts/source-sans-pro</a:t>
            </a:r>
            <a:endParaRPr sz="1400">
              <a:solidFill>
                <a:srgbClr val="00BEF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»"/>
            </a:pPr>
            <a:r>
              <a:rPr lang="en" sz="1400"/>
              <a:t>Sky Blue </a:t>
            </a:r>
            <a:r>
              <a:rPr b="1" lang="en" sz="1400">
                <a:solidFill>
                  <a:srgbClr val="00BEF2"/>
                </a:solidFill>
              </a:rPr>
              <a:t>#00bef2 </a:t>
            </a:r>
            <a:r>
              <a:rPr lang="en" sz="1400"/>
              <a:t>/ Navy Blue </a:t>
            </a:r>
            <a:r>
              <a:rPr b="1" lang="en" sz="1400">
                <a:solidFill>
                  <a:srgbClr val="25516C"/>
                </a:solidFill>
              </a:rPr>
              <a:t>#25516c</a:t>
            </a:r>
            <a:endParaRPr b="1" sz="1400">
              <a:solidFill>
                <a:srgbClr val="25516C"/>
              </a:solidFill>
            </a:endParaRPr>
          </a:p>
        </p:txBody>
      </p:sp>
      <p:sp>
        <p:nvSpPr>
          <p:cNvPr id="315" name="Google Shape;315;p38"/>
          <p:cNvSpPr txBox="1"/>
          <p:nvPr/>
        </p:nvSpPr>
        <p:spPr>
          <a:xfrm>
            <a:off x="639750" y="4552650"/>
            <a:ext cx="78579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6" name="Google Shape;316;p38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BEF2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" name="Google Shape;321;p39"/>
          <p:cNvGrpSpPr/>
          <p:nvPr/>
        </p:nvGrpSpPr>
        <p:grpSpPr>
          <a:xfrm>
            <a:off x="954296" y="955055"/>
            <a:ext cx="270461" cy="331443"/>
            <a:chOff x="584925" y="238125"/>
            <a:chExt cx="415200" cy="525100"/>
          </a:xfrm>
        </p:grpSpPr>
        <p:sp>
          <p:nvSpPr>
            <p:cNvPr id="322" name="Google Shape;322;p39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9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9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9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9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9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8" name="Google Shape;328;p39"/>
          <p:cNvGrpSpPr/>
          <p:nvPr/>
        </p:nvGrpSpPr>
        <p:grpSpPr>
          <a:xfrm>
            <a:off x="1383829" y="1003216"/>
            <a:ext cx="289564" cy="233576"/>
            <a:chOff x="1244325" y="314425"/>
            <a:chExt cx="444525" cy="370050"/>
          </a:xfrm>
        </p:grpSpPr>
        <p:sp>
          <p:nvSpPr>
            <p:cNvPr id="329" name="Google Shape;329;p39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9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39"/>
          <p:cNvGrpSpPr/>
          <p:nvPr/>
        </p:nvGrpSpPr>
        <p:grpSpPr>
          <a:xfrm>
            <a:off x="1829289" y="1002064"/>
            <a:ext cx="276845" cy="235879"/>
            <a:chOff x="1928175" y="312600"/>
            <a:chExt cx="425000" cy="373700"/>
          </a:xfrm>
        </p:grpSpPr>
        <p:sp>
          <p:nvSpPr>
            <p:cNvPr id="332" name="Google Shape;332;p39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9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4" name="Google Shape;334;p39"/>
          <p:cNvSpPr/>
          <p:nvPr/>
        </p:nvSpPr>
        <p:spPr>
          <a:xfrm>
            <a:off x="2293522" y="993590"/>
            <a:ext cx="226720" cy="252827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9"/>
          <p:cNvSpPr/>
          <p:nvPr/>
        </p:nvSpPr>
        <p:spPr>
          <a:xfrm>
            <a:off x="2748139" y="994363"/>
            <a:ext cx="195713" cy="251281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6" name="Google Shape;336;p39"/>
          <p:cNvGrpSpPr/>
          <p:nvPr/>
        </p:nvGrpSpPr>
        <p:grpSpPr>
          <a:xfrm>
            <a:off x="3125885" y="989740"/>
            <a:ext cx="318209" cy="260544"/>
            <a:chOff x="3918650" y="293075"/>
            <a:chExt cx="488500" cy="412775"/>
          </a:xfrm>
        </p:grpSpPr>
        <p:sp>
          <p:nvSpPr>
            <p:cNvPr id="337" name="Google Shape;337;p39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9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9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0" name="Google Shape;340;p39"/>
          <p:cNvGrpSpPr/>
          <p:nvPr/>
        </p:nvGrpSpPr>
        <p:grpSpPr>
          <a:xfrm>
            <a:off x="3593215" y="970078"/>
            <a:ext cx="261733" cy="299852"/>
            <a:chOff x="4636075" y="261925"/>
            <a:chExt cx="401800" cy="475050"/>
          </a:xfrm>
        </p:grpSpPr>
        <p:sp>
          <p:nvSpPr>
            <p:cNvPr id="341" name="Google Shape;341;p39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9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9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9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5" name="Google Shape;345;p39"/>
          <p:cNvSpPr/>
          <p:nvPr/>
        </p:nvSpPr>
        <p:spPr>
          <a:xfrm>
            <a:off x="4013378" y="993196"/>
            <a:ext cx="299905" cy="253616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6" name="Google Shape;346;p39"/>
          <p:cNvGrpSpPr/>
          <p:nvPr/>
        </p:nvGrpSpPr>
        <p:grpSpPr>
          <a:xfrm>
            <a:off x="4471009" y="995136"/>
            <a:ext cx="262514" cy="249356"/>
            <a:chOff x="5983625" y="301625"/>
            <a:chExt cx="403000" cy="395050"/>
          </a:xfrm>
        </p:grpSpPr>
        <p:sp>
          <p:nvSpPr>
            <p:cNvPr id="347" name="Google Shape;347;p39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9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9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9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9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9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9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9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9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9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9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9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9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9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9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9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9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9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9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9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7" name="Google Shape;367;p39"/>
          <p:cNvGrpSpPr/>
          <p:nvPr/>
        </p:nvGrpSpPr>
        <p:grpSpPr>
          <a:xfrm>
            <a:off x="4912088" y="993195"/>
            <a:ext cx="258541" cy="250145"/>
            <a:chOff x="6660750" y="298550"/>
            <a:chExt cx="396900" cy="396300"/>
          </a:xfrm>
        </p:grpSpPr>
        <p:sp>
          <p:nvSpPr>
            <p:cNvPr id="368" name="Google Shape;368;p39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9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0" name="Google Shape;370;p39"/>
          <p:cNvGrpSpPr/>
          <p:nvPr/>
        </p:nvGrpSpPr>
        <p:grpSpPr>
          <a:xfrm>
            <a:off x="954296" y="1387080"/>
            <a:ext cx="270461" cy="317194"/>
            <a:chOff x="584925" y="922575"/>
            <a:chExt cx="415200" cy="502525"/>
          </a:xfrm>
        </p:grpSpPr>
        <p:sp>
          <p:nvSpPr>
            <p:cNvPr id="371" name="Google Shape;371;p39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9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9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4" name="Google Shape;374;p39"/>
          <p:cNvGrpSpPr/>
          <p:nvPr/>
        </p:nvGrpSpPr>
        <p:grpSpPr>
          <a:xfrm>
            <a:off x="1385425" y="1379758"/>
            <a:ext cx="286388" cy="330686"/>
            <a:chOff x="1246775" y="910975"/>
            <a:chExt cx="439650" cy="523900"/>
          </a:xfrm>
        </p:grpSpPr>
        <p:sp>
          <p:nvSpPr>
            <p:cNvPr id="375" name="Google Shape;375;p39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9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9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8" name="Google Shape;378;p39"/>
          <p:cNvGrpSpPr/>
          <p:nvPr/>
        </p:nvGrpSpPr>
        <p:grpSpPr>
          <a:xfrm>
            <a:off x="1828100" y="1432937"/>
            <a:ext cx="279223" cy="225086"/>
            <a:chOff x="1926350" y="995225"/>
            <a:chExt cx="428650" cy="356600"/>
          </a:xfrm>
        </p:grpSpPr>
        <p:sp>
          <p:nvSpPr>
            <p:cNvPr id="379" name="Google Shape;379;p39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9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9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9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" name="Google Shape;383;p39"/>
          <p:cNvSpPr/>
          <p:nvPr/>
        </p:nvSpPr>
        <p:spPr>
          <a:xfrm>
            <a:off x="2270445" y="1414049"/>
            <a:ext cx="272871" cy="262863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9"/>
          <p:cNvSpPr/>
          <p:nvPr/>
        </p:nvSpPr>
        <p:spPr>
          <a:xfrm>
            <a:off x="2709965" y="1427162"/>
            <a:ext cx="272057" cy="236653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9"/>
          <p:cNvSpPr/>
          <p:nvPr/>
        </p:nvSpPr>
        <p:spPr>
          <a:xfrm>
            <a:off x="3153051" y="1429087"/>
            <a:ext cx="264110" cy="232787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9"/>
          <p:cNvSpPr/>
          <p:nvPr/>
        </p:nvSpPr>
        <p:spPr>
          <a:xfrm>
            <a:off x="3600909" y="1431391"/>
            <a:ext cx="246620" cy="22817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7" name="Google Shape;387;p39"/>
          <p:cNvGrpSpPr/>
          <p:nvPr/>
        </p:nvGrpSpPr>
        <p:grpSpPr>
          <a:xfrm>
            <a:off x="4027145" y="1415989"/>
            <a:ext cx="272057" cy="263999"/>
            <a:chOff x="5302225" y="968375"/>
            <a:chExt cx="417650" cy="418250"/>
          </a:xfrm>
        </p:grpSpPr>
        <p:sp>
          <p:nvSpPr>
            <p:cNvPr id="388" name="Google Shape;388;p39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9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0" name="Google Shape;390;p39"/>
          <p:cNvGrpSpPr/>
          <p:nvPr/>
        </p:nvGrpSpPr>
        <p:grpSpPr>
          <a:xfrm>
            <a:off x="4433619" y="1386307"/>
            <a:ext cx="337295" cy="318346"/>
            <a:chOff x="5926225" y="921350"/>
            <a:chExt cx="517800" cy="504350"/>
          </a:xfrm>
        </p:grpSpPr>
        <p:sp>
          <p:nvSpPr>
            <p:cNvPr id="391" name="Google Shape;391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39"/>
          <p:cNvGrpSpPr/>
          <p:nvPr/>
        </p:nvGrpSpPr>
        <p:grpSpPr>
          <a:xfrm>
            <a:off x="4883850" y="1392477"/>
            <a:ext cx="315017" cy="306022"/>
            <a:chOff x="6617400" y="931125"/>
            <a:chExt cx="483600" cy="484825"/>
          </a:xfrm>
        </p:grpSpPr>
        <p:sp>
          <p:nvSpPr>
            <p:cNvPr id="394" name="Google Shape;394;p39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9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6" name="Google Shape;396;p39"/>
          <p:cNvGrpSpPr/>
          <p:nvPr/>
        </p:nvGrpSpPr>
        <p:grpSpPr>
          <a:xfrm>
            <a:off x="937588" y="1867660"/>
            <a:ext cx="303878" cy="206592"/>
            <a:chOff x="559275" y="1683950"/>
            <a:chExt cx="466500" cy="327300"/>
          </a:xfrm>
        </p:grpSpPr>
        <p:sp>
          <p:nvSpPr>
            <p:cNvPr id="397" name="Google Shape;397;p39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9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9" name="Google Shape;399;p39"/>
          <p:cNvGrpSpPr/>
          <p:nvPr/>
        </p:nvGrpSpPr>
        <p:grpSpPr>
          <a:xfrm>
            <a:off x="1376680" y="1826821"/>
            <a:ext cx="303878" cy="288285"/>
            <a:chOff x="1233350" y="1619250"/>
            <a:chExt cx="466500" cy="456725"/>
          </a:xfrm>
        </p:grpSpPr>
        <p:sp>
          <p:nvSpPr>
            <p:cNvPr id="400" name="Google Shape;400;p39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9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9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9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4" name="Google Shape;404;p39"/>
          <p:cNvGrpSpPr/>
          <p:nvPr/>
        </p:nvGrpSpPr>
        <p:grpSpPr>
          <a:xfrm>
            <a:off x="1825316" y="1832975"/>
            <a:ext cx="284792" cy="275961"/>
            <a:chOff x="1922075" y="1629000"/>
            <a:chExt cx="437200" cy="437200"/>
          </a:xfrm>
        </p:grpSpPr>
        <p:sp>
          <p:nvSpPr>
            <p:cNvPr id="405" name="Google Shape;405;p39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9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7" name="Google Shape;407;p39"/>
          <p:cNvGrpSpPr/>
          <p:nvPr/>
        </p:nvGrpSpPr>
        <p:grpSpPr>
          <a:xfrm>
            <a:off x="2263219" y="1831823"/>
            <a:ext cx="287170" cy="278265"/>
            <a:chOff x="2594325" y="1627175"/>
            <a:chExt cx="440850" cy="440850"/>
          </a:xfrm>
        </p:grpSpPr>
        <p:sp>
          <p:nvSpPr>
            <p:cNvPr id="408" name="Google Shape;408;p39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9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9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1" name="Google Shape;411;p39"/>
          <p:cNvSpPr/>
          <p:nvPr/>
        </p:nvSpPr>
        <p:spPr>
          <a:xfrm>
            <a:off x="2715127" y="1844165"/>
            <a:ext cx="261733" cy="253600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2" name="Google Shape;412;p39"/>
          <p:cNvGrpSpPr/>
          <p:nvPr/>
        </p:nvGrpSpPr>
        <p:grpSpPr>
          <a:xfrm>
            <a:off x="3168454" y="1811010"/>
            <a:ext cx="233071" cy="319892"/>
            <a:chOff x="3984000" y="1594200"/>
            <a:chExt cx="357800" cy="506800"/>
          </a:xfrm>
        </p:grpSpPr>
        <p:sp>
          <p:nvSpPr>
            <p:cNvPr id="413" name="Google Shape;413;p39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9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5" name="Google Shape;415;p39"/>
          <p:cNvGrpSpPr/>
          <p:nvPr/>
        </p:nvGrpSpPr>
        <p:grpSpPr>
          <a:xfrm>
            <a:off x="3570546" y="1879605"/>
            <a:ext cx="307070" cy="182701"/>
            <a:chOff x="4601275" y="1702875"/>
            <a:chExt cx="471400" cy="289450"/>
          </a:xfrm>
        </p:grpSpPr>
        <p:sp>
          <p:nvSpPr>
            <p:cNvPr id="416" name="Google Shape;416;p39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9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9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9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1" name="Google Shape;421;p39"/>
          <p:cNvGrpSpPr/>
          <p:nvPr/>
        </p:nvGrpSpPr>
        <p:grpSpPr>
          <a:xfrm>
            <a:off x="4024361" y="1834901"/>
            <a:ext cx="277627" cy="272110"/>
            <a:chOff x="5297950" y="1632050"/>
            <a:chExt cx="426200" cy="431100"/>
          </a:xfrm>
        </p:grpSpPr>
        <p:sp>
          <p:nvSpPr>
            <p:cNvPr id="422" name="Google Shape;422;p39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9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4" name="Google Shape;424;p39"/>
          <p:cNvGrpSpPr/>
          <p:nvPr/>
        </p:nvGrpSpPr>
        <p:grpSpPr>
          <a:xfrm>
            <a:off x="4462655" y="1826821"/>
            <a:ext cx="279223" cy="288285"/>
            <a:chOff x="5970800" y="1619250"/>
            <a:chExt cx="428650" cy="456725"/>
          </a:xfrm>
        </p:grpSpPr>
        <p:sp>
          <p:nvSpPr>
            <p:cNvPr id="425" name="Google Shape;425;p39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9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9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9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9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0" name="Google Shape;430;p39"/>
          <p:cNvGrpSpPr/>
          <p:nvPr/>
        </p:nvGrpSpPr>
        <p:grpSpPr>
          <a:xfrm>
            <a:off x="4889029" y="1823350"/>
            <a:ext cx="313014" cy="276718"/>
            <a:chOff x="6625350" y="1613750"/>
            <a:chExt cx="480525" cy="438400"/>
          </a:xfrm>
        </p:grpSpPr>
        <p:sp>
          <p:nvSpPr>
            <p:cNvPr id="431" name="Google Shape;431;p39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9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9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9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9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6" name="Google Shape;436;p39"/>
          <p:cNvGrpSpPr/>
          <p:nvPr/>
        </p:nvGrpSpPr>
        <p:grpSpPr>
          <a:xfrm>
            <a:off x="971395" y="2273490"/>
            <a:ext cx="236263" cy="245900"/>
            <a:chOff x="611175" y="2326900"/>
            <a:chExt cx="362700" cy="389575"/>
          </a:xfrm>
        </p:grpSpPr>
        <p:sp>
          <p:nvSpPr>
            <p:cNvPr id="437" name="Google Shape;437;p39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9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9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9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1" name="Google Shape;441;p39"/>
          <p:cNvSpPr/>
          <p:nvPr/>
        </p:nvSpPr>
        <p:spPr>
          <a:xfrm>
            <a:off x="1404158" y="2275796"/>
            <a:ext cx="248998" cy="241276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9"/>
          <p:cNvSpPr/>
          <p:nvPr/>
        </p:nvSpPr>
        <p:spPr>
          <a:xfrm>
            <a:off x="1843270" y="2275796"/>
            <a:ext cx="248998" cy="241276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9"/>
          <p:cNvSpPr/>
          <p:nvPr/>
        </p:nvSpPr>
        <p:spPr>
          <a:xfrm>
            <a:off x="2282383" y="2275796"/>
            <a:ext cx="248998" cy="241276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4" name="Google Shape;444;p39"/>
          <p:cNvGrpSpPr/>
          <p:nvPr/>
        </p:nvGrpSpPr>
        <p:grpSpPr>
          <a:xfrm>
            <a:off x="2779470" y="2234182"/>
            <a:ext cx="132853" cy="321439"/>
            <a:chOff x="3386850" y="2264625"/>
            <a:chExt cx="203950" cy="509250"/>
          </a:xfrm>
        </p:grpSpPr>
        <p:sp>
          <p:nvSpPr>
            <p:cNvPr id="445" name="Google Shape;445;p39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9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7" name="Google Shape;447;p39"/>
          <p:cNvGrpSpPr/>
          <p:nvPr/>
        </p:nvGrpSpPr>
        <p:grpSpPr>
          <a:xfrm>
            <a:off x="3669592" y="2275036"/>
            <a:ext cx="108979" cy="239730"/>
            <a:chOff x="4753325" y="2329350"/>
            <a:chExt cx="167300" cy="379800"/>
          </a:xfrm>
        </p:grpSpPr>
        <p:sp>
          <p:nvSpPr>
            <p:cNvPr id="448" name="Google Shape;448;p39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9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0" name="Google Shape;450;p39"/>
          <p:cNvGrpSpPr/>
          <p:nvPr/>
        </p:nvGrpSpPr>
        <p:grpSpPr>
          <a:xfrm>
            <a:off x="3228496" y="2235713"/>
            <a:ext cx="112985" cy="318361"/>
            <a:chOff x="4076175" y="2267050"/>
            <a:chExt cx="173450" cy="504375"/>
          </a:xfrm>
        </p:grpSpPr>
        <p:sp>
          <p:nvSpPr>
            <p:cNvPr id="451" name="Google Shape;451;p39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9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3" name="Google Shape;453;p39"/>
          <p:cNvSpPr/>
          <p:nvPr/>
        </p:nvSpPr>
        <p:spPr>
          <a:xfrm>
            <a:off x="4038833" y="2269247"/>
            <a:ext cx="248998" cy="254374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4" name="Google Shape;454;p39"/>
          <p:cNvGrpSpPr/>
          <p:nvPr/>
        </p:nvGrpSpPr>
        <p:grpSpPr>
          <a:xfrm>
            <a:off x="4465440" y="2273869"/>
            <a:ext cx="273653" cy="245127"/>
            <a:chOff x="5975075" y="2327500"/>
            <a:chExt cx="420100" cy="388350"/>
          </a:xfrm>
        </p:grpSpPr>
        <p:sp>
          <p:nvSpPr>
            <p:cNvPr id="455" name="Google Shape;455;p3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7" name="Google Shape;457;p39"/>
          <p:cNvGrpSpPr/>
          <p:nvPr/>
        </p:nvGrpSpPr>
        <p:grpSpPr>
          <a:xfrm>
            <a:off x="4957426" y="2266547"/>
            <a:ext cx="167866" cy="265167"/>
            <a:chOff x="6730350" y="2315900"/>
            <a:chExt cx="257700" cy="420100"/>
          </a:xfrm>
        </p:grpSpPr>
        <p:sp>
          <p:nvSpPr>
            <p:cNvPr id="458" name="Google Shape;458;p39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9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9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9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9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3" name="Google Shape;463;p39"/>
          <p:cNvGrpSpPr/>
          <p:nvPr/>
        </p:nvGrpSpPr>
        <p:grpSpPr>
          <a:xfrm>
            <a:off x="1046958" y="2671604"/>
            <a:ext cx="85138" cy="300625"/>
            <a:chOff x="727175" y="2957625"/>
            <a:chExt cx="130700" cy="476275"/>
          </a:xfrm>
        </p:grpSpPr>
        <p:sp>
          <p:nvSpPr>
            <p:cNvPr id="464" name="Google Shape;464;p39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9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6" name="Google Shape;466;p39"/>
          <p:cNvSpPr/>
          <p:nvPr/>
        </p:nvSpPr>
        <p:spPr>
          <a:xfrm>
            <a:off x="1837310" y="2659661"/>
            <a:ext cx="260918" cy="324516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9"/>
          <p:cNvSpPr/>
          <p:nvPr/>
        </p:nvSpPr>
        <p:spPr>
          <a:xfrm>
            <a:off x="1432007" y="2659661"/>
            <a:ext cx="193303" cy="324516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8" name="Google Shape;468;p39"/>
          <p:cNvGrpSpPr/>
          <p:nvPr/>
        </p:nvGrpSpPr>
        <p:grpSpPr>
          <a:xfrm>
            <a:off x="2256054" y="2681229"/>
            <a:ext cx="301500" cy="281357"/>
            <a:chOff x="2583325" y="2972875"/>
            <a:chExt cx="462850" cy="445750"/>
          </a:xfrm>
        </p:grpSpPr>
        <p:sp>
          <p:nvSpPr>
            <p:cNvPr id="469" name="Google Shape;469;p39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9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1" name="Google Shape;471;p39"/>
          <p:cNvGrpSpPr/>
          <p:nvPr/>
        </p:nvGrpSpPr>
        <p:grpSpPr>
          <a:xfrm>
            <a:off x="2684805" y="2723251"/>
            <a:ext cx="322182" cy="197329"/>
            <a:chOff x="3241525" y="3039450"/>
            <a:chExt cx="494600" cy="312625"/>
          </a:xfrm>
        </p:grpSpPr>
        <p:sp>
          <p:nvSpPr>
            <p:cNvPr id="472" name="Google Shape;472;p39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9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4" name="Google Shape;474;p39"/>
          <p:cNvSpPr/>
          <p:nvPr/>
        </p:nvSpPr>
        <p:spPr>
          <a:xfrm>
            <a:off x="3585796" y="2687796"/>
            <a:ext cx="276845" cy="268244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5" name="Google Shape;475;p39"/>
          <p:cNvGrpSpPr/>
          <p:nvPr/>
        </p:nvGrpSpPr>
        <p:grpSpPr>
          <a:xfrm>
            <a:off x="3996513" y="2702438"/>
            <a:ext cx="333321" cy="238957"/>
            <a:chOff x="5255200" y="3006475"/>
            <a:chExt cx="511700" cy="378575"/>
          </a:xfrm>
        </p:grpSpPr>
        <p:sp>
          <p:nvSpPr>
            <p:cNvPr id="476" name="Google Shape;476;p39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9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8" name="Google Shape;478;p39"/>
          <p:cNvGrpSpPr/>
          <p:nvPr/>
        </p:nvGrpSpPr>
        <p:grpSpPr>
          <a:xfrm>
            <a:off x="3150149" y="2688567"/>
            <a:ext cx="269680" cy="266698"/>
            <a:chOff x="3955900" y="2984500"/>
            <a:chExt cx="414000" cy="422525"/>
          </a:xfrm>
        </p:grpSpPr>
        <p:sp>
          <p:nvSpPr>
            <p:cNvPr id="479" name="Google Shape;479;p39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9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9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2" name="Google Shape;482;p39"/>
          <p:cNvSpPr/>
          <p:nvPr/>
        </p:nvSpPr>
        <p:spPr>
          <a:xfrm>
            <a:off x="940389" y="3132540"/>
            <a:ext cx="301484" cy="229709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9"/>
          <p:cNvSpPr/>
          <p:nvPr/>
        </p:nvSpPr>
        <p:spPr>
          <a:xfrm>
            <a:off x="4497439" y="2675456"/>
            <a:ext cx="210011" cy="292924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4" name="Google Shape;484;p39"/>
          <p:cNvGrpSpPr/>
          <p:nvPr/>
        </p:nvGrpSpPr>
        <p:grpSpPr>
          <a:xfrm>
            <a:off x="4938340" y="2684701"/>
            <a:ext cx="206038" cy="283677"/>
            <a:chOff x="6701050" y="2978375"/>
            <a:chExt cx="316300" cy="449425"/>
          </a:xfrm>
        </p:grpSpPr>
        <p:sp>
          <p:nvSpPr>
            <p:cNvPr id="485" name="Google Shape;485;p39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9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7" name="Google Shape;487;p39"/>
          <p:cNvGrpSpPr/>
          <p:nvPr/>
        </p:nvGrpSpPr>
        <p:grpSpPr>
          <a:xfrm>
            <a:off x="1381842" y="3151805"/>
            <a:ext cx="293553" cy="191175"/>
            <a:chOff x="1241275" y="3718400"/>
            <a:chExt cx="450650" cy="302875"/>
          </a:xfrm>
        </p:grpSpPr>
        <p:sp>
          <p:nvSpPr>
            <p:cNvPr id="488" name="Google Shape;488;p39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9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9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9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2" name="Google Shape;492;p39"/>
          <p:cNvGrpSpPr/>
          <p:nvPr/>
        </p:nvGrpSpPr>
        <p:grpSpPr>
          <a:xfrm>
            <a:off x="1824925" y="3137161"/>
            <a:ext cx="285574" cy="220841"/>
            <a:chOff x="1921475" y="3695200"/>
            <a:chExt cx="438400" cy="349875"/>
          </a:xfrm>
        </p:grpSpPr>
        <p:sp>
          <p:nvSpPr>
            <p:cNvPr id="493" name="Google Shape;493;p39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9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9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6" name="Google Shape;496;p39"/>
          <p:cNvGrpSpPr/>
          <p:nvPr/>
        </p:nvGrpSpPr>
        <p:grpSpPr>
          <a:xfrm>
            <a:off x="2266802" y="3133689"/>
            <a:ext cx="280004" cy="227406"/>
            <a:chOff x="2599825" y="3689700"/>
            <a:chExt cx="429850" cy="360275"/>
          </a:xfrm>
        </p:grpSpPr>
        <p:sp>
          <p:nvSpPr>
            <p:cNvPr id="497" name="Google Shape;497;p39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9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9" name="Google Shape;499;p39"/>
          <p:cNvGrpSpPr/>
          <p:nvPr/>
        </p:nvGrpSpPr>
        <p:grpSpPr>
          <a:xfrm>
            <a:off x="2719411" y="3110177"/>
            <a:ext cx="252971" cy="255920"/>
            <a:chOff x="3294650" y="3652450"/>
            <a:chExt cx="388350" cy="405450"/>
          </a:xfrm>
        </p:grpSpPr>
        <p:sp>
          <p:nvSpPr>
            <p:cNvPr id="500" name="Google Shape;500;p39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9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9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3" name="Google Shape;503;p39"/>
          <p:cNvGrpSpPr/>
          <p:nvPr/>
        </p:nvGrpSpPr>
        <p:grpSpPr>
          <a:xfrm>
            <a:off x="3137431" y="3142558"/>
            <a:ext cx="295117" cy="209669"/>
            <a:chOff x="3936375" y="3703750"/>
            <a:chExt cx="453050" cy="332175"/>
          </a:xfrm>
        </p:grpSpPr>
        <p:sp>
          <p:nvSpPr>
            <p:cNvPr id="504" name="Google Shape;504;p39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9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9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9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9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9" name="Google Shape;509;p39"/>
          <p:cNvGrpSpPr/>
          <p:nvPr/>
        </p:nvGrpSpPr>
        <p:grpSpPr>
          <a:xfrm>
            <a:off x="3576523" y="3142558"/>
            <a:ext cx="295117" cy="209669"/>
            <a:chOff x="4610450" y="3703750"/>
            <a:chExt cx="453050" cy="332175"/>
          </a:xfrm>
        </p:grpSpPr>
        <p:sp>
          <p:nvSpPr>
            <p:cNvPr id="510" name="Google Shape;510;p39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9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2" name="Google Shape;512;p39"/>
          <p:cNvGrpSpPr/>
          <p:nvPr/>
        </p:nvGrpSpPr>
        <p:grpSpPr>
          <a:xfrm>
            <a:off x="4025956" y="3121365"/>
            <a:ext cx="274435" cy="252054"/>
            <a:chOff x="5300400" y="3670175"/>
            <a:chExt cx="421300" cy="399325"/>
          </a:xfrm>
        </p:grpSpPr>
        <p:sp>
          <p:nvSpPr>
            <p:cNvPr id="513" name="Google Shape;513;p39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9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9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8" name="Google Shape;518;p39"/>
          <p:cNvSpPr/>
          <p:nvPr/>
        </p:nvSpPr>
        <p:spPr>
          <a:xfrm>
            <a:off x="4449705" y="3099402"/>
            <a:ext cx="305474" cy="295985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9" name="Google Shape;519;p39"/>
          <p:cNvGrpSpPr/>
          <p:nvPr/>
        </p:nvGrpSpPr>
        <p:grpSpPr>
          <a:xfrm>
            <a:off x="4908115" y="3118272"/>
            <a:ext cx="266488" cy="258240"/>
            <a:chOff x="6654650" y="3665275"/>
            <a:chExt cx="409100" cy="409125"/>
          </a:xfrm>
        </p:grpSpPr>
        <p:sp>
          <p:nvSpPr>
            <p:cNvPr id="520" name="Google Shape;520;p39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9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2" name="Google Shape;522;p39"/>
          <p:cNvGrpSpPr/>
          <p:nvPr/>
        </p:nvGrpSpPr>
        <p:grpSpPr>
          <a:xfrm>
            <a:off x="945144" y="3532955"/>
            <a:ext cx="288766" cy="279827"/>
            <a:chOff x="570875" y="4322250"/>
            <a:chExt cx="443300" cy="443325"/>
          </a:xfrm>
        </p:grpSpPr>
        <p:sp>
          <p:nvSpPr>
            <p:cNvPr id="523" name="Google Shape;523;p39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9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9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7" name="Google Shape;527;p39"/>
          <p:cNvSpPr/>
          <p:nvPr/>
        </p:nvSpPr>
        <p:spPr>
          <a:xfrm>
            <a:off x="1372336" y="3587305"/>
            <a:ext cx="312639" cy="171134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8" name="Google Shape;528;p39"/>
          <p:cNvGrpSpPr/>
          <p:nvPr/>
        </p:nvGrpSpPr>
        <p:grpSpPr>
          <a:xfrm>
            <a:off x="1862706" y="3512157"/>
            <a:ext cx="210011" cy="321423"/>
            <a:chOff x="1979475" y="4289300"/>
            <a:chExt cx="322400" cy="509225"/>
          </a:xfrm>
        </p:grpSpPr>
        <p:sp>
          <p:nvSpPr>
            <p:cNvPr id="529" name="Google Shape;529;p39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9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9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39"/>
          <p:cNvGrpSpPr/>
          <p:nvPr/>
        </p:nvGrpSpPr>
        <p:grpSpPr>
          <a:xfrm>
            <a:off x="2283103" y="3516386"/>
            <a:ext cx="247793" cy="312965"/>
            <a:chOff x="2624850" y="4296000"/>
            <a:chExt cx="380400" cy="495825"/>
          </a:xfrm>
        </p:grpSpPr>
        <p:sp>
          <p:nvSpPr>
            <p:cNvPr id="533" name="Google Shape;533;p39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6" name="Google Shape;536;p39"/>
          <p:cNvSpPr/>
          <p:nvPr/>
        </p:nvSpPr>
        <p:spPr>
          <a:xfrm>
            <a:off x="3152660" y="3544525"/>
            <a:ext cx="264892" cy="256693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39"/>
          <p:cNvSpPr/>
          <p:nvPr/>
        </p:nvSpPr>
        <p:spPr>
          <a:xfrm>
            <a:off x="2713548" y="3560715"/>
            <a:ext cx="264892" cy="224313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39"/>
          <p:cNvSpPr/>
          <p:nvPr/>
        </p:nvSpPr>
        <p:spPr>
          <a:xfrm>
            <a:off x="3590568" y="3543373"/>
            <a:ext cx="267302" cy="258997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9" name="Google Shape;539;p39"/>
          <p:cNvGrpSpPr/>
          <p:nvPr/>
        </p:nvGrpSpPr>
        <p:grpSpPr>
          <a:xfrm>
            <a:off x="4010046" y="3547220"/>
            <a:ext cx="306256" cy="251297"/>
            <a:chOff x="5275975" y="4344850"/>
            <a:chExt cx="470150" cy="398125"/>
          </a:xfrm>
        </p:grpSpPr>
        <p:sp>
          <p:nvSpPr>
            <p:cNvPr id="540" name="Google Shape;540;p39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9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3" name="Google Shape;543;p39"/>
          <p:cNvSpPr/>
          <p:nvPr/>
        </p:nvSpPr>
        <p:spPr>
          <a:xfrm>
            <a:off x="4464818" y="3539523"/>
            <a:ext cx="275249" cy="266698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4" name="Google Shape;544;p39"/>
          <p:cNvGrpSpPr/>
          <p:nvPr/>
        </p:nvGrpSpPr>
        <p:grpSpPr>
          <a:xfrm>
            <a:off x="4900152" y="3526801"/>
            <a:ext cx="282414" cy="292135"/>
            <a:chOff x="6642425" y="4312500"/>
            <a:chExt cx="433550" cy="462825"/>
          </a:xfrm>
        </p:grpSpPr>
        <p:sp>
          <p:nvSpPr>
            <p:cNvPr id="545" name="Google Shape;545;p39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8" name="Google Shape;548;p39"/>
          <p:cNvSpPr/>
          <p:nvPr/>
        </p:nvSpPr>
        <p:spPr>
          <a:xfrm>
            <a:off x="908176" y="3994666"/>
            <a:ext cx="362732" cy="207365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9" name="Google Shape;549;p39"/>
          <p:cNvGrpSpPr/>
          <p:nvPr/>
        </p:nvGrpSpPr>
        <p:grpSpPr>
          <a:xfrm>
            <a:off x="1383829" y="3960372"/>
            <a:ext cx="289564" cy="275961"/>
            <a:chOff x="1244325" y="4999400"/>
            <a:chExt cx="444525" cy="437200"/>
          </a:xfrm>
        </p:grpSpPr>
        <p:sp>
          <p:nvSpPr>
            <p:cNvPr id="550" name="Google Shape;550;p39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9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9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9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9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5" name="Google Shape;555;p39"/>
          <p:cNvGrpSpPr/>
          <p:nvPr/>
        </p:nvGrpSpPr>
        <p:grpSpPr>
          <a:xfrm>
            <a:off x="1848782" y="3951504"/>
            <a:ext cx="237859" cy="293682"/>
            <a:chOff x="1958100" y="4985350"/>
            <a:chExt cx="365150" cy="465275"/>
          </a:xfrm>
        </p:grpSpPr>
        <p:sp>
          <p:nvSpPr>
            <p:cNvPr id="556" name="Google Shape;556;p39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9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9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9" name="Google Shape;559;p39"/>
          <p:cNvGrpSpPr/>
          <p:nvPr/>
        </p:nvGrpSpPr>
        <p:grpSpPr>
          <a:xfrm>
            <a:off x="2270368" y="3962676"/>
            <a:ext cx="272871" cy="271716"/>
            <a:chOff x="2605300" y="5003050"/>
            <a:chExt cx="418900" cy="430475"/>
          </a:xfrm>
        </p:grpSpPr>
        <p:sp>
          <p:nvSpPr>
            <p:cNvPr id="560" name="Google Shape;560;p39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9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9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3" name="Google Shape;563;p39"/>
          <p:cNvGrpSpPr/>
          <p:nvPr/>
        </p:nvGrpSpPr>
        <p:grpSpPr>
          <a:xfrm>
            <a:off x="2682819" y="3968467"/>
            <a:ext cx="326156" cy="259770"/>
            <a:chOff x="3238475" y="5012225"/>
            <a:chExt cx="500700" cy="411550"/>
          </a:xfrm>
        </p:grpSpPr>
        <p:sp>
          <p:nvSpPr>
            <p:cNvPr id="564" name="Google Shape;564;p39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9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9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9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9" name="Google Shape;569;p39"/>
          <p:cNvGrpSpPr/>
          <p:nvPr/>
        </p:nvGrpSpPr>
        <p:grpSpPr>
          <a:xfrm>
            <a:off x="3545093" y="3940710"/>
            <a:ext cx="357977" cy="315269"/>
            <a:chOff x="4562200" y="4968250"/>
            <a:chExt cx="549550" cy="499475"/>
          </a:xfrm>
        </p:grpSpPr>
        <p:sp>
          <p:nvSpPr>
            <p:cNvPr id="570" name="Google Shape;570;p39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9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9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9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5" name="Google Shape;575;p39"/>
          <p:cNvGrpSpPr/>
          <p:nvPr/>
        </p:nvGrpSpPr>
        <p:grpSpPr>
          <a:xfrm>
            <a:off x="3160897" y="3958447"/>
            <a:ext cx="248183" cy="279416"/>
            <a:chOff x="3972400" y="4996350"/>
            <a:chExt cx="381000" cy="442675"/>
          </a:xfrm>
        </p:grpSpPr>
        <p:sp>
          <p:nvSpPr>
            <p:cNvPr id="576" name="Google Shape;576;p39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9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8" name="Google Shape;578;p39"/>
          <p:cNvGrpSpPr/>
          <p:nvPr/>
        </p:nvGrpSpPr>
        <p:grpSpPr>
          <a:xfrm>
            <a:off x="3987377" y="3934935"/>
            <a:ext cx="351609" cy="326820"/>
            <a:chOff x="5241175" y="4959100"/>
            <a:chExt cx="539775" cy="517775"/>
          </a:xfrm>
        </p:grpSpPr>
        <p:sp>
          <p:nvSpPr>
            <p:cNvPr id="579" name="Google Shape;579;p3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5" name="Google Shape;585;p39"/>
          <p:cNvSpPr/>
          <p:nvPr/>
        </p:nvSpPr>
        <p:spPr>
          <a:xfrm>
            <a:off x="4447718" y="4015480"/>
            <a:ext cx="309448" cy="165737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6" name="Google Shape;586;p39"/>
          <p:cNvGrpSpPr/>
          <p:nvPr/>
        </p:nvGrpSpPr>
        <p:grpSpPr>
          <a:xfrm>
            <a:off x="4927999" y="3983490"/>
            <a:ext cx="225531" cy="251297"/>
            <a:chOff x="6685175" y="5036025"/>
            <a:chExt cx="346225" cy="398125"/>
          </a:xfrm>
        </p:grpSpPr>
        <p:sp>
          <p:nvSpPr>
            <p:cNvPr id="587" name="Google Shape;587;p39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9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9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9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9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2" name="Google Shape;592;p39"/>
          <p:cNvGrpSpPr/>
          <p:nvPr/>
        </p:nvGrpSpPr>
        <p:grpSpPr>
          <a:xfrm>
            <a:off x="5673818" y="2524625"/>
            <a:ext cx="432570" cy="421334"/>
            <a:chOff x="5926225" y="921350"/>
            <a:chExt cx="517800" cy="504350"/>
          </a:xfrm>
        </p:grpSpPr>
        <p:sp>
          <p:nvSpPr>
            <p:cNvPr id="593" name="Google Shape;593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594" name="Google Shape;594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595" name="Google Shape;595;p39"/>
          <p:cNvSpPr/>
          <p:nvPr/>
        </p:nvSpPr>
        <p:spPr>
          <a:xfrm>
            <a:off x="5867738" y="2760683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6" name="Google Shape;596;p39"/>
          <p:cNvGrpSpPr/>
          <p:nvPr/>
        </p:nvGrpSpPr>
        <p:grpSpPr>
          <a:xfrm>
            <a:off x="6558805" y="2504006"/>
            <a:ext cx="432570" cy="421334"/>
            <a:chOff x="5926225" y="921350"/>
            <a:chExt cx="517800" cy="504350"/>
          </a:xfrm>
        </p:grpSpPr>
        <p:sp>
          <p:nvSpPr>
            <p:cNvPr id="597" name="Google Shape;597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9" name="Google Shape;599;p39"/>
          <p:cNvSpPr/>
          <p:nvPr/>
        </p:nvSpPr>
        <p:spPr>
          <a:xfrm>
            <a:off x="6752726" y="2740063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0" name="Google Shape;600;p39"/>
          <p:cNvGrpSpPr/>
          <p:nvPr/>
        </p:nvGrpSpPr>
        <p:grpSpPr>
          <a:xfrm>
            <a:off x="5674085" y="3139421"/>
            <a:ext cx="1075937" cy="1047989"/>
            <a:chOff x="5926225" y="921350"/>
            <a:chExt cx="517800" cy="504350"/>
          </a:xfrm>
        </p:grpSpPr>
        <p:sp>
          <p:nvSpPr>
            <p:cNvPr id="601" name="Google Shape;601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FF99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FF99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3" name="Google Shape;603;p39"/>
          <p:cNvSpPr/>
          <p:nvPr/>
        </p:nvSpPr>
        <p:spPr>
          <a:xfrm>
            <a:off x="6156398" y="3726518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00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39"/>
          <p:cNvSpPr txBox="1"/>
          <p:nvPr/>
        </p:nvSpPr>
        <p:spPr>
          <a:xfrm>
            <a:off x="5562775" y="959102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SlidesCarnival icons are editable shapes</a:t>
            </a:r>
            <a:r>
              <a:rPr lang="en" sz="9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endParaRPr sz="9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means that you can:</a:t>
            </a:r>
            <a:endParaRPr sz="9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Resize them without losing quality.</a:t>
            </a:r>
            <a:endParaRPr sz="9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fill color and opacity.</a:t>
            </a:r>
            <a:endParaRPr sz="9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line color, width and style.</a:t>
            </a:r>
            <a:endParaRPr sz="9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Isn’t that nice? :)</a:t>
            </a:r>
            <a:endParaRPr sz="9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Examples:</a:t>
            </a:r>
            <a:endParaRPr sz="9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05" name="Google Shape;605;p39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5516C"/>
        </a:solidFill>
      </p:bgPr>
    </p:bg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40"/>
          <p:cNvSpPr txBox="1"/>
          <p:nvPr/>
        </p:nvSpPr>
        <p:spPr>
          <a:xfrm>
            <a:off x="2468650" y="990475"/>
            <a:ext cx="57513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Now you can use any emoji as an icon!</a:t>
            </a:r>
            <a:endParaRPr sz="1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of course it resizes without losing quality and you can change the color.</a:t>
            </a:r>
            <a:endParaRPr sz="1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How? Follow Google instructions </a:t>
            </a:r>
            <a:r>
              <a:rPr lang="en" sz="1200" u="sng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https://twitter.com/googledocs/status/730087240156643328</a:t>
            </a:r>
            <a:endParaRPr sz="1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11" name="Google Shape;611;p40"/>
          <p:cNvSpPr txBox="1"/>
          <p:nvPr/>
        </p:nvSpPr>
        <p:spPr>
          <a:xfrm>
            <a:off x="1036700" y="22218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BEF2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0BEF2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12" name="Google Shape;612;p40"/>
          <p:cNvSpPr txBox="1"/>
          <p:nvPr/>
        </p:nvSpPr>
        <p:spPr>
          <a:xfrm>
            <a:off x="953775" y="9326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1C232"/>
                </a:solidFill>
              </a:rPr>
              <a:t>😉</a:t>
            </a:r>
            <a:endParaRPr sz="9600">
              <a:solidFill>
                <a:srgbClr val="F1C232"/>
              </a:solidFill>
            </a:endParaRPr>
          </a:p>
        </p:txBody>
      </p:sp>
      <p:sp>
        <p:nvSpPr>
          <p:cNvPr id="613" name="Google Shape;613;p40"/>
          <p:cNvSpPr txBox="1"/>
          <p:nvPr>
            <p:ph idx="12" type="sldNum"/>
          </p:nvPr>
        </p:nvSpPr>
        <p:spPr>
          <a:xfrm>
            <a:off x="637950" y="0"/>
            <a:ext cx="7860600" cy="63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1010200" y="1434950"/>
            <a:ext cx="3776700" cy="27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I am Jayden Smith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pic>
        <p:nvPicPr>
          <p:cNvPr descr="photo-1434030216411-0b793f4b4173.jpg" id="91" name="Google Shape;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6675" y="1571425"/>
            <a:ext cx="2665025" cy="26650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5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5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ctrTitle"/>
          </p:nvPr>
        </p:nvSpPr>
        <p:spPr>
          <a:xfrm>
            <a:off x="1154400" y="2726350"/>
            <a:ext cx="68352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99" name="Google Shape;99;p16"/>
          <p:cNvSpPr txBox="1"/>
          <p:nvPr>
            <p:ph idx="1" type="subTitle"/>
          </p:nvPr>
        </p:nvSpPr>
        <p:spPr>
          <a:xfrm>
            <a:off x="1154400" y="3221050"/>
            <a:ext cx="68352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100" name="Google Shape;100;p16"/>
          <p:cNvSpPr txBox="1"/>
          <p:nvPr>
            <p:ph idx="4294967295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1154400" y="865750"/>
            <a:ext cx="1733700" cy="17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1.</a:t>
            </a:r>
            <a:endParaRPr sz="7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1602475" y="1320125"/>
            <a:ext cx="5939100" cy="31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07" name="Google Shape;107;p17"/>
          <p:cNvSpPr txBox="1"/>
          <p:nvPr>
            <p:ph idx="12" type="sldNum"/>
          </p:nvPr>
        </p:nvSpPr>
        <p:spPr>
          <a:xfrm>
            <a:off x="637950" y="0"/>
            <a:ext cx="7860600" cy="63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THIS IS A SLIDE TITLE</a:t>
            </a:r>
            <a:endParaRPr sz="1400"/>
          </a:p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»"/>
            </a:pPr>
            <a:r>
              <a:rPr lang="en"/>
              <a:t>Here you have a list of items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en"/>
              <a:t>And some text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14" name="Google Shape;114;p18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idx="4294967295" type="ctrTitle"/>
          </p:nvPr>
        </p:nvSpPr>
        <p:spPr>
          <a:xfrm>
            <a:off x="1240750" y="2796550"/>
            <a:ext cx="32892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CONCEPT</a:t>
            </a:r>
            <a:endParaRPr sz="4800"/>
          </a:p>
        </p:txBody>
      </p:sp>
      <p:sp>
        <p:nvSpPr>
          <p:cNvPr id="120" name="Google Shape;120;p19"/>
          <p:cNvSpPr txBox="1"/>
          <p:nvPr>
            <p:ph idx="4294967295" type="subTitle"/>
          </p:nvPr>
        </p:nvSpPr>
        <p:spPr>
          <a:xfrm>
            <a:off x="1240750" y="3411550"/>
            <a:ext cx="32892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Bring the attention of your audience over a key concept using icons or illustrations</a:t>
            </a:r>
            <a:endParaRPr sz="1400"/>
          </a:p>
        </p:txBody>
      </p:sp>
      <p:sp>
        <p:nvSpPr>
          <p:cNvPr id="121" name="Google Shape;121;p19"/>
          <p:cNvSpPr/>
          <p:nvPr/>
        </p:nvSpPr>
        <p:spPr>
          <a:xfrm>
            <a:off x="6846775" y="3624538"/>
            <a:ext cx="286070" cy="27314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2" name="Google Shape;122;p19"/>
          <p:cNvGrpSpPr/>
          <p:nvPr/>
        </p:nvGrpSpPr>
        <p:grpSpPr>
          <a:xfrm>
            <a:off x="6491807" y="2090652"/>
            <a:ext cx="1225623" cy="1225943"/>
            <a:chOff x="6654650" y="3665275"/>
            <a:chExt cx="409100" cy="409125"/>
          </a:xfrm>
        </p:grpSpPr>
        <p:sp>
          <p:nvSpPr>
            <p:cNvPr id="123" name="Google Shape;123;p19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9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" name="Google Shape;125;p19"/>
          <p:cNvGrpSpPr/>
          <p:nvPr/>
        </p:nvGrpSpPr>
        <p:grpSpPr>
          <a:xfrm rot="1056937">
            <a:off x="5310266" y="3054374"/>
            <a:ext cx="809756" cy="809831"/>
            <a:chOff x="570875" y="4322250"/>
            <a:chExt cx="443300" cy="443325"/>
          </a:xfrm>
        </p:grpSpPr>
        <p:sp>
          <p:nvSpPr>
            <p:cNvPr id="126" name="Google Shape;126;p19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2551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551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2551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551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" name="Google Shape;130;p19"/>
          <p:cNvSpPr/>
          <p:nvPr/>
        </p:nvSpPr>
        <p:spPr>
          <a:xfrm rot="2466658">
            <a:off x="5401397" y="2328184"/>
            <a:ext cx="397475" cy="379523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9"/>
          <p:cNvSpPr/>
          <p:nvPr/>
        </p:nvSpPr>
        <p:spPr>
          <a:xfrm rot="-1609369">
            <a:off x="5982682" y="2566984"/>
            <a:ext cx="286027" cy="273108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9"/>
          <p:cNvSpPr/>
          <p:nvPr/>
        </p:nvSpPr>
        <p:spPr>
          <a:xfrm rot="2926158">
            <a:off x="7717040" y="2783347"/>
            <a:ext cx="214204" cy="20452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/>
          <p:nvPr/>
        </p:nvSpPr>
        <p:spPr>
          <a:xfrm rot="-1609285">
            <a:off x="6689918" y="1775009"/>
            <a:ext cx="192987" cy="184271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BEF2"/>
                </a:solidFill>
              </a:rPr>
              <a:t>‹#›</a:t>
            </a:fld>
            <a:endParaRPr>
              <a:solidFill>
                <a:srgbClr val="00BEF2"/>
              </a:solidFill>
            </a:endParaRPr>
          </a:p>
        </p:txBody>
      </p:sp>
      <p:sp>
        <p:nvSpPr>
          <p:cNvPr id="135" name="Google Shape;135;p19"/>
          <p:cNvSpPr txBox="1"/>
          <p:nvPr>
            <p:ph idx="4294967295" type="ctrTitle"/>
          </p:nvPr>
        </p:nvSpPr>
        <p:spPr>
          <a:xfrm>
            <a:off x="1240750" y="2462951"/>
            <a:ext cx="3289200" cy="69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chemeClr val="lt1"/>
                </a:solidFill>
              </a:rPr>
              <a:t>BIG</a:t>
            </a:r>
            <a:endParaRPr sz="9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1010200" y="1443000"/>
            <a:ext cx="34614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BEF2"/>
                </a:solidFill>
              </a:rPr>
              <a:t>White</a:t>
            </a:r>
            <a:endParaRPr b="1">
              <a:solidFill>
                <a:srgbClr val="00BEF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41" name="Google Shape;141;p20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42" name="Google Shape;142;p20"/>
          <p:cNvSpPr txBox="1"/>
          <p:nvPr>
            <p:ph idx="2" type="body"/>
          </p:nvPr>
        </p:nvSpPr>
        <p:spPr>
          <a:xfrm>
            <a:off x="4680125" y="1443000"/>
            <a:ext cx="34614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BEF2"/>
                </a:solidFill>
              </a:rPr>
              <a:t>Black</a:t>
            </a:r>
            <a:endParaRPr b="1">
              <a:solidFill>
                <a:srgbClr val="00BEF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43" name="Google Shape;143;p20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1010200" y="1458421"/>
            <a:ext cx="2298600" cy="28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BEF2"/>
                </a:solidFill>
              </a:rPr>
              <a:t>Yellow</a:t>
            </a:r>
            <a:endParaRPr b="1">
              <a:solidFill>
                <a:srgbClr val="00BEF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50" name="Google Shape;150;p21"/>
          <p:cNvSpPr txBox="1"/>
          <p:nvPr>
            <p:ph idx="2" type="body"/>
          </p:nvPr>
        </p:nvSpPr>
        <p:spPr>
          <a:xfrm>
            <a:off x="3426550" y="1458421"/>
            <a:ext cx="2298600" cy="28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BEF2"/>
                </a:solidFill>
              </a:rPr>
              <a:t>Blue</a:t>
            </a:r>
            <a:endParaRPr b="1">
              <a:solidFill>
                <a:srgbClr val="00BEF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51" name="Google Shape;151;p21"/>
          <p:cNvSpPr txBox="1"/>
          <p:nvPr>
            <p:ph idx="3" type="body"/>
          </p:nvPr>
        </p:nvSpPr>
        <p:spPr>
          <a:xfrm>
            <a:off x="5842900" y="1458421"/>
            <a:ext cx="2298600" cy="28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BEF2"/>
                </a:solidFill>
              </a:rPr>
              <a:t>Red</a:t>
            </a:r>
            <a:endParaRPr b="1">
              <a:solidFill>
                <a:srgbClr val="00BEF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1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rem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