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801B07-DD8A-4071-8BFC-6CCC300A6621}">
  <a:tblStyle styleId="{DD801B07-DD8A-4071-8BFC-6CCC300A6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{DD801B07-DD8A-4071-8BFC-6CCC300A6621}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9" name="Google Shape;519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