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Varela Round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0588162-2F3A-4C02-BD2D-FD917940E5C1}">
  <a:tblStyle styleId="{40588162-2F3A-4C02-BD2D-FD917940E5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VarelaRoun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43adc3712_136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43adc3712_136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out decoration">
  <p:cSld name="BLANK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 txBox="1"/>
          <p:nvPr>
            <p:ph type="ctrTitle"/>
          </p:nvPr>
        </p:nvSpPr>
        <p:spPr>
          <a:xfrm>
            <a:off x="2068850" y="1354750"/>
            <a:ext cx="5006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2961650" y="2992450"/>
            <a:ext cx="322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3"/>
          <p:cNvSpPr/>
          <p:nvPr/>
        </p:nvSpPr>
        <p:spPr>
          <a:xfrm>
            <a:off x="4409077" y="2598899"/>
            <a:ext cx="325800" cy="325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idx="1" type="body"/>
          </p:nvPr>
        </p:nvSpPr>
        <p:spPr>
          <a:xfrm>
            <a:off x="2032675" y="2161800"/>
            <a:ext cx="5078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×"/>
              <a:defRPr i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62" name="Google Shape;62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×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90" name="Google Shape;90;p5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717750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0" name="Google Shape;120;p6"/>
          <p:cNvSpPr txBox="1"/>
          <p:nvPr>
            <p:ph idx="2" type="body"/>
          </p:nvPr>
        </p:nvSpPr>
        <p:spPr>
          <a:xfrm>
            <a:off x="4684654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457200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9" name="Google Shape;139;p7"/>
          <p:cNvSpPr txBox="1"/>
          <p:nvPr>
            <p:ph idx="2" type="body"/>
          </p:nvPr>
        </p:nvSpPr>
        <p:spPr>
          <a:xfrm>
            <a:off x="3223964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0" name="Google Shape;140;p7"/>
          <p:cNvSpPr txBox="1"/>
          <p:nvPr>
            <p:ph idx="3" type="body"/>
          </p:nvPr>
        </p:nvSpPr>
        <p:spPr>
          <a:xfrm>
            <a:off x="5990727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1" name="Google Shape;141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/>
          <p:nvPr/>
        </p:nvSpPr>
        <p:spPr>
          <a:xfrm flipH="1" rot="10800000">
            <a:off x="0" y="4394700"/>
            <a:ext cx="9144000" cy="748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9"/>
          <p:cNvSpPr/>
          <p:nvPr/>
        </p:nvSpPr>
        <p:spPr>
          <a:xfrm flipH="1" rot="10800000">
            <a:off x="25" y="0"/>
            <a:ext cx="9144000" cy="439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"/>
          <p:cNvSpPr/>
          <p:nvPr/>
        </p:nvSpPr>
        <p:spPr>
          <a:xfrm flipH="1" rot="10800000">
            <a:off x="600363" y="4468213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"/>
          <p:cNvSpPr/>
          <p:nvPr/>
        </p:nvSpPr>
        <p:spPr>
          <a:xfrm flipH="1" rot="10800000">
            <a:off x="2072752" y="4305585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"/>
          <p:cNvSpPr/>
          <p:nvPr/>
        </p:nvSpPr>
        <p:spPr>
          <a:xfrm flipH="1" rot="-9504435">
            <a:off x="1719786" y="4902830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"/>
          <p:cNvSpPr/>
          <p:nvPr/>
        </p:nvSpPr>
        <p:spPr>
          <a:xfrm flipH="1" rot="10800000">
            <a:off x="7099013" y="4898763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"/>
          <p:cNvSpPr/>
          <p:nvPr/>
        </p:nvSpPr>
        <p:spPr>
          <a:xfrm flipH="1" rot="9749673">
            <a:off x="6663925" y="4453738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/>
          <p:nvPr/>
        </p:nvSpPr>
        <p:spPr>
          <a:xfrm flipH="1" rot="9301861">
            <a:off x="8006334" y="4368566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"/>
          <p:cNvSpPr/>
          <p:nvPr/>
        </p:nvSpPr>
        <p:spPr>
          <a:xfrm flipH="1" rot="10800000">
            <a:off x="990538" y="4864100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"/>
          <p:cNvSpPr/>
          <p:nvPr/>
        </p:nvSpPr>
        <p:spPr>
          <a:xfrm flipH="1" rot="9577518">
            <a:off x="108260" y="4767237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"/>
          <p:cNvSpPr/>
          <p:nvPr/>
        </p:nvSpPr>
        <p:spPr>
          <a:xfrm flipH="1" rot="8100000">
            <a:off x="1289705" y="4512591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"/>
          <p:cNvSpPr/>
          <p:nvPr/>
        </p:nvSpPr>
        <p:spPr>
          <a:xfrm flipH="1" rot="10800000">
            <a:off x="8761763" y="4596250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"/>
          <p:cNvSpPr/>
          <p:nvPr/>
        </p:nvSpPr>
        <p:spPr>
          <a:xfrm flipH="1" rot="10800000">
            <a:off x="8309194" y="4823445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"/>
          <p:cNvSpPr/>
          <p:nvPr/>
        </p:nvSpPr>
        <p:spPr>
          <a:xfrm flipH="1" rot="10800000">
            <a:off x="7656300" y="4650068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2346325" y="4406300"/>
            <a:ext cx="4451400" cy="7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175" name="Google Shape;175;p9"/>
          <p:cNvSpPr txBox="1"/>
          <p:nvPr>
            <p:ph idx="12" type="sldNum"/>
          </p:nvPr>
        </p:nvSpPr>
        <p:spPr>
          <a:xfrm>
            <a:off x="4297650" y="4829475"/>
            <a:ext cx="548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7813718" y="4683129"/>
            <a:ext cx="499200" cy="499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"/>
          <p:cNvSpPr/>
          <p:nvPr/>
        </p:nvSpPr>
        <p:spPr>
          <a:xfrm rot="2700000">
            <a:off x="14775" y="2902622"/>
            <a:ext cx="497237" cy="497237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 rot="2700000">
            <a:off x="8520218" y="1141799"/>
            <a:ext cx="719128" cy="71912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"/>
          <p:cNvSpPr/>
          <p:nvPr/>
        </p:nvSpPr>
        <p:spPr>
          <a:xfrm>
            <a:off x="310640" y="1552220"/>
            <a:ext cx="573600" cy="5736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"/>
          <p:cNvSpPr/>
          <p:nvPr/>
        </p:nvSpPr>
        <p:spPr>
          <a:xfrm rot="-1799089">
            <a:off x="8562084" y="3081720"/>
            <a:ext cx="542049" cy="542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"/>
          <p:cNvSpPr/>
          <p:nvPr/>
        </p:nvSpPr>
        <p:spPr>
          <a:xfrm rot="-1528015">
            <a:off x="184406" y="4107717"/>
            <a:ext cx="826066" cy="826066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1240046" y="3562976"/>
            <a:ext cx="412500" cy="4125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"/>
          <p:cNvSpPr/>
          <p:nvPr/>
        </p:nvSpPr>
        <p:spPr>
          <a:xfrm>
            <a:off x="7555136" y="603174"/>
            <a:ext cx="389700" cy="3897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"/>
          <p:cNvSpPr/>
          <p:nvPr/>
        </p:nvSpPr>
        <p:spPr>
          <a:xfrm rot="-722532">
            <a:off x="970776" y="658602"/>
            <a:ext cx="593869" cy="593869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"/>
          <p:cNvSpPr/>
          <p:nvPr/>
        </p:nvSpPr>
        <p:spPr>
          <a:xfrm>
            <a:off x="7957723" y="-74674"/>
            <a:ext cx="355200" cy="355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"/>
          <p:cNvSpPr/>
          <p:nvPr/>
        </p:nvSpPr>
        <p:spPr>
          <a:xfrm rot="1500134">
            <a:off x="270777" y="190736"/>
            <a:ext cx="354191" cy="35419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/>
          <p:nvPr/>
        </p:nvSpPr>
        <p:spPr>
          <a:xfrm>
            <a:off x="7675748" y="3826977"/>
            <a:ext cx="511800" cy="5118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"/>
          <p:cNvSpPr/>
          <p:nvPr/>
        </p:nvSpPr>
        <p:spPr>
          <a:xfrm>
            <a:off x="2065152" y="244976"/>
            <a:ext cx="245700" cy="2457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1857705" y="4581900"/>
            <a:ext cx="238500" cy="2385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"/>
          <p:cNvSpPr/>
          <p:nvPr/>
        </p:nvSpPr>
        <p:spPr>
          <a:xfrm>
            <a:off x="3015532" y="94100"/>
            <a:ext cx="353700" cy="353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"/>
          <p:cNvSpPr/>
          <p:nvPr/>
        </p:nvSpPr>
        <p:spPr>
          <a:xfrm>
            <a:off x="8066932" y="2335938"/>
            <a:ext cx="239400" cy="2394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"/>
          <p:cNvSpPr/>
          <p:nvPr/>
        </p:nvSpPr>
        <p:spPr>
          <a:xfrm>
            <a:off x="3200947" y="4718270"/>
            <a:ext cx="245700" cy="2457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"/>
          <p:cNvSpPr/>
          <p:nvPr/>
        </p:nvSpPr>
        <p:spPr>
          <a:xfrm>
            <a:off x="1348282" y="2445799"/>
            <a:ext cx="353700" cy="353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"/>
          <p:cNvSpPr/>
          <p:nvPr/>
        </p:nvSpPr>
        <p:spPr>
          <a:xfrm>
            <a:off x="5643076" y="4619286"/>
            <a:ext cx="344700" cy="344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"/>
          <p:cNvSpPr/>
          <p:nvPr/>
        </p:nvSpPr>
        <p:spPr>
          <a:xfrm rot="-2700000">
            <a:off x="6674441" y="4438128"/>
            <a:ext cx="232072" cy="232072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"/>
          <p:cNvSpPr/>
          <p:nvPr/>
        </p:nvSpPr>
        <p:spPr>
          <a:xfrm>
            <a:off x="6422057" y="132477"/>
            <a:ext cx="232200" cy="2322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7BD1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ts val="3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7BD100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●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○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■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varela-round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87" name="Google Shape;287;p21"/>
          <p:cNvSpPr txBox="1"/>
          <p:nvPr>
            <p:ph idx="1" type="body"/>
          </p:nvPr>
        </p:nvSpPr>
        <p:spPr>
          <a:xfrm>
            <a:off x="457200" y="1272850"/>
            <a:ext cx="3610200" cy="36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descr="coffee.jpg" id="288" name="Google Shape;288;p21"/>
          <p:cNvPicPr preferRelativeResize="0"/>
          <p:nvPr/>
        </p:nvPicPr>
        <p:blipFill rotWithShape="1">
          <a:blip r:embed="rId3">
            <a:alphaModFix/>
          </a:blip>
          <a:srcRect b="4987" l="0" r="0" t="4978"/>
          <a:stretch/>
        </p:blipFill>
        <p:spPr>
          <a:xfrm>
            <a:off x="4612500" y="1063500"/>
            <a:ext cx="4531500" cy="4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>
            <p:ph idx="4294967295" type="title"/>
          </p:nvPr>
        </p:nvSpPr>
        <p:spPr>
          <a:xfrm>
            <a:off x="0" y="3969000"/>
            <a:ext cx="9144000" cy="11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 </a:t>
            </a:r>
            <a:r>
              <a:rPr lang="en"/>
              <a:t>Use big image.</a:t>
            </a:r>
            <a:endParaRPr/>
          </a:p>
        </p:txBody>
      </p:sp>
      <p:sp>
        <p:nvSpPr>
          <p:cNvPr id="295" name="Google Shape;295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3277275" y="1761625"/>
            <a:ext cx="2589300" cy="2589300"/>
          </a:xfrm>
          <a:prstGeom prst="donut">
            <a:avLst>
              <a:gd fmla="val 21797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Gray</a:t>
            </a:r>
            <a:endParaRPr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2" name="Google Shape;302;p23"/>
          <p:cNvSpPr/>
          <p:nvPr/>
        </p:nvSpPr>
        <p:spPr>
          <a:xfrm>
            <a:off x="1515650" y="1999025"/>
            <a:ext cx="2133000" cy="2133000"/>
          </a:xfrm>
          <a:prstGeom prst="frame">
            <a:avLst>
              <a:gd fmla="val 2414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White</a:t>
            </a:r>
            <a:endParaRPr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5495350" y="1999025"/>
            <a:ext cx="2133000" cy="2133000"/>
          </a:xfrm>
          <a:prstGeom prst="frame">
            <a:avLst>
              <a:gd fmla="val 2414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Black</a:t>
            </a:r>
            <a:endParaRPr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4" name="Google Shape;304;p2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10" name="Google Shape;310;p24"/>
          <p:cNvGraphicFramePr/>
          <p:nvPr/>
        </p:nvGraphicFramePr>
        <p:xfrm>
          <a:off x="-5000" y="105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{40588162-2F3A-4C02-BD2D-FD917940E5C1}</a:tableStyleId>
              </a:tblPr>
              <a:tblGrid>
                <a:gridCol w="2289975"/>
                <a:gridCol w="2289975"/>
                <a:gridCol w="2289975"/>
                <a:gridCol w="2289975"/>
              </a:tblGrid>
              <a:tr h="102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</a:tr>
              <a:tr h="102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Yellow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</a:tr>
              <a:tr h="102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Blue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30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</a:tr>
              <a:tr h="102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Orange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24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11" name="Google Shape;311;p2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 txBox="1"/>
          <p:nvPr>
            <p:ph idx="4294967295"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1885525" y="1965550"/>
            <a:ext cx="717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Varela Round"/>
                <a:ea typeface="Varela Round"/>
                <a:cs typeface="Varela Round"/>
                <a:sym typeface="Varela Round"/>
              </a:rPr>
              <a:t>our office</a:t>
            </a:r>
            <a:endParaRPr sz="800">
              <a:solidFill>
                <a:srgbClr val="F3F3F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1145575" y="2204825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2813825" y="3797850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3857225" y="1936850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"/>
          <p:cNvSpPr/>
          <p:nvPr/>
        </p:nvSpPr>
        <p:spPr>
          <a:xfrm>
            <a:off x="4570850" y="4091100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6713550" y="2407325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7375075" y="4147125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31" name="Google Shape;331;p26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Whoa! That’s a big number, aren’t you proud?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332" name="Google Shape;332;p2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/>
          <p:nvPr>
            <p:ph idx="4294967295" type="ctrTitle"/>
          </p:nvPr>
        </p:nvSpPr>
        <p:spPr>
          <a:xfrm>
            <a:off x="1639925" y="343200"/>
            <a:ext cx="5864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338" name="Google Shape;338;p27"/>
          <p:cNvSpPr txBox="1"/>
          <p:nvPr>
            <p:ph idx="4294967295" type="subTitle"/>
          </p:nvPr>
        </p:nvSpPr>
        <p:spPr>
          <a:xfrm>
            <a:off x="1639925" y="877908"/>
            <a:ext cx="5864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That’s a lot of money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39" name="Google Shape;339;p27"/>
          <p:cNvSpPr txBox="1"/>
          <p:nvPr>
            <p:ph idx="4294967295" type="ctrTitle"/>
          </p:nvPr>
        </p:nvSpPr>
        <p:spPr>
          <a:xfrm>
            <a:off x="1639925" y="3505493"/>
            <a:ext cx="5864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340" name="Google Shape;340;p27"/>
          <p:cNvSpPr txBox="1"/>
          <p:nvPr>
            <p:ph idx="4294967295" type="subTitle"/>
          </p:nvPr>
        </p:nvSpPr>
        <p:spPr>
          <a:xfrm>
            <a:off x="1639925" y="4040201"/>
            <a:ext cx="5864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Total success!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41" name="Google Shape;341;p27"/>
          <p:cNvSpPr txBox="1"/>
          <p:nvPr>
            <p:ph idx="4294967295" type="ctrTitle"/>
          </p:nvPr>
        </p:nvSpPr>
        <p:spPr>
          <a:xfrm>
            <a:off x="1639925" y="1886247"/>
            <a:ext cx="5864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342" name="Google Shape;342;p27"/>
          <p:cNvSpPr txBox="1"/>
          <p:nvPr>
            <p:ph idx="4294967295" type="subTitle"/>
          </p:nvPr>
        </p:nvSpPr>
        <p:spPr>
          <a:xfrm>
            <a:off x="1639925" y="2420955"/>
            <a:ext cx="5864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And a lot of users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4409077" y="1528549"/>
            <a:ext cx="325800" cy="325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4409077" y="3138949"/>
            <a:ext cx="325800" cy="325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351" name="Google Shape;351;p28"/>
          <p:cNvCxnSpPr/>
          <p:nvPr/>
        </p:nvCxnSpPr>
        <p:spPr>
          <a:xfrm>
            <a:off x="-4800" y="3028950"/>
            <a:ext cx="9153600" cy="0"/>
          </a:xfrm>
          <a:prstGeom prst="straightConnector1">
            <a:avLst/>
          </a:prstGeom>
          <a:noFill/>
          <a:ln cap="flat" cmpd="sng" w="9525">
            <a:solidFill>
              <a:srgbClr val="54697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52" name="Google Shape;352;p28"/>
          <p:cNvSpPr/>
          <p:nvPr/>
        </p:nvSpPr>
        <p:spPr>
          <a:xfrm>
            <a:off x="1895325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" name="Google Shape;353;p28"/>
          <p:cNvCxnSpPr/>
          <p:nvPr/>
        </p:nvCxnSpPr>
        <p:spPr>
          <a:xfrm rot="10800000">
            <a:off x="2105025" y="2213893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4" name="Google Shape;354;p28"/>
          <p:cNvSpPr/>
          <p:nvPr/>
        </p:nvSpPr>
        <p:spPr>
          <a:xfrm>
            <a:off x="4362450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6829275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6" name="Google Shape;356;p28"/>
          <p:cNvCxnSpPr/>
          <p:nvPr/>
        </p:nvCxnSpPr>
        <p:spPr>
          <a:xfrm>
            <a:off x="4572000" y="2963968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57" name="Google Shape;357;p28"/>
          <p:cNvCxnSpPr/>
          <p:nvPr/>
        </p:nvCxnSpPr>
        <p:spPr>
          <a:xfrm rot="10800000">
            <a:off x="7038975" y="2213893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8" name="Google Shape;358;p28"/>
          <p:cNvSpPr txBox="1"/>
          <p:nvPr/>
        </p:nvSpPr>
        <p:spPr>
          <a:xfrm>
            <a:off x="1481175" y="17938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first</a:t>
            </a:r>
            <a:endParaRPr b="1" sz="18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9" name="Google Shape;359;p28"/>
          <p:cNvSpPr txBox="1"/>
          <p:nvPr/>
        </p:nvSpPr>
        <p:spPr>
          <a:xfrm>
            <a:off x="3948150" y="3768936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second</a:t>
            </a:r>
            <a:endParaRPr b="1" sz="18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0" name="Google Shape;360;p28"/>
          <p:cNvSpPr txBox="1"/>
          <p:nvPr/>
        </p:nvSpPr>
        <p:spPr>
          <a:xfrm>
            <a:off x="6415125" y="17938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last</a:t>
            </a:r>
            <a:endParaRPr b="1" sz="18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1" name="Google Shape;361;p2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67" name="Google Shape;367;p29"/>
          <p:cNvSpPr txBox="1"/>
          <p:nvPr>
            <p:ph idx="1" type="body"/>
          </p:nvPr>
        </p:nvSpPr>
        <p:spPr>
          <a:xfrm>
            <a:off x="457200" y="1363150"/>
            <a:ext cx="26319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68" name="Google Shape;368;p29"/>
          <p:cNvSpPr txBox="1"/>
          <p:nvPr>
            <p:ph idx="2" type="body"/>
          </p:nvPr>
        </p:nvSpPr>
        <p:spPr>
          <a:xfrm>
            <a:off x="3223963" y="1363150"/>
            <a:ext cx="26319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69" name="Google Shape;369;p29"/>
          <p:cNvSpPr txBox="1"/>
          <p:nvPr>
            <p:ph idx="3" type="body"/>
          </p:nvPr>
        </p:nvSpPr>
        <p:spPr>
          <a:xfrm>
            <a:off x="5990726" y="1363150"/>
            <a:ext cx="26319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0" name="Google Shape;370;p29"/>
          <p:cNvSpPr txBox="1"/>
          <p:nvPr>
            <p:ph idx="1" type="body"/>
          </p:nvPr>
        </p:nvSpPr>
        <p:spPr>
          <a:xfrm>
            <a:off x="457200" y="2971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71" name="Google Shape;371;p29"/>
          <p:cNvSpPr txBox="1"/>
          <p:nvPr>
            <p:ph idx="2" type="body"/>
          </p:nvPr>
        </p:nvSpPr>
        <p:spPr>
          <a:xfrm>
            <a:off x="3223964" y="2971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72" name="Google Shape;372;p29"/>
          <p:cNvSpPr txBox="1"/>
          <p:nvPr>
            <p:ph idx="3" type="body"/>
          </p:nvPr>
        </p:nvSpPr>
        <p:spPr>
          <a:xfrm>
            <a:off x="5990727" y="2971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3" name="Google Shape;373;p2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idx="1" type="body"/>
          </p:nvPr>
        </p:nvSpPr>
        <p:spPr>
          <a:xfrm>
            <a:off x="2346325" y="4406300"/>
            <a:ext cx="4451400" cy="7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79" name="Google Shape;3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525" y="152400"/>
            <a:ext cx="5048949" cy="41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0"/>
          <p:cNvSpPr txBox="1"/>
          <p:nvPr>
            <p:ph idx="12" type="sldNum"/>
          </p:nvPr>
        </p:nvSpPr>
        <p:spPr>
          <a:xfrm>
            <a:off x="4297650" y="4829475"/>
            <a:ext cx="548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13" name="Google Shape;213;p13"/>
          <p:cNvSpPr txBox="1"/>
          <p:nvPr>
            <p:ph idx="2" type="body"/>
          </p:nvPr>
        </p:nvSpPr>
        <p:spPr>
          <a:xfrm>
            <a:off x="766275" y="1507025"/>
            <a:ext cx="34932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BD100"/>
                </a:solidFill>
              </a:rPr>
              <a:t>EDIT IN GOOGLE SLIDES</a:t>
            </a:r>
            <a:endParaRPr sz="1200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4" name="Google Shape;214;p13"/>
          <p:cNvSpPr txBox="1"/>
          <p:nvPr>
            <p:ph idx="2" type="body"/>
          </p:nvPr>
        </p:nvSpPr>
        <p:spPr>
          <a:xfrm>
            <a:off x="4486929" y="1507025"/>
            <a:ext cx="38904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BD100"/>
                </a:solidFill>
              </a:rPr>
              <a:t>EDIT IN POWERPOINT®</a:t>
            </a:r>
            <a:endParaRPr sz="1200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215" name="Google Shape;215;p13"/>
          <p:cNvSpPr txBox="1"/>
          <p:nvPr>
            <p:ph idx="2" type="body"/>
          </p:nvPr>
        </p:nvSpPr>
        <p:spPr>
          <a:xfrm>
            <a:off x="766275" y="3982125"/>
            <a:ext cx="76113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6" name="Google Shape;216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/>
          <p:nvPr/>
        </p:nvSpPr>
        <p:spPr>
          <a:xfrm>
            <a:off x="353444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"/>
          <p:cNvSpPr txBox="1"/>
          <p:nvPr>
            <p:ph idx="4294967295" type="body"/>
          </p:nvPr>
        </p:nvSpPr>
        <p:spPr>
          <a:xfrm>
            <a:off x="3127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ANDROID PROJECT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87" name="Google Shape;387;p31"/>
          <p:cNvSpPr/>
          <p:nvPr/>
        </p:nvSpPr>
        <p:spPr>
          <a:xfrm>
            <a:off x="3627755" y="839000"/>
            <a:ext cx="1888500" cy="3356100"/>
          </a:xfrm>
          <a:prstGeom prst="rect">
            <a:avLst/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88" name="Google Shape;388;p31"/>
          <p:cNvSpPr txBox="1"/>
          <p:nvPr>
            <p:ph idx="4294967295" type="body"/>
          </p:nvPr>
        </p:nvSpPr>
        <p:spPr>
          <a:xfrm>
            <a:off x="62336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9" name="Google Shape;389;p3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/>
          <p:nvPr/>
        </p:nvSpPr>
        <p:spPr>
          <a:xfrm>
            <a:off x="3640196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>
            <a:off x="3771925" y="1188850"/>
            <a:ext cx="1589700" cy="2811900"/>
          </a:xfrm>
          <a:prstGeom prst="rect">
            <a:avLst/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96" name="Google Shape;396;p32"/>
          <p:cNvSpPr txBox="1"/>
          <p:nvPr>
            <p:ph idx="4294967295" type="body"/>
          </p:nvPr>
        </p:nvSpPr>
        <p:spPr>
          <a:xfrm>
            <a:off x="3127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iPHONE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PROJECT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97" name="Google Shape;397;p32"/>
          <p:cNvSpPr txBox="1"/>
          <p:nvPr>
            <p:ph idx="4294967295" type="body"/>
          </p:nvPr>
        </p:nvSpPr>
        <p:spPr>
          <a:xfrm>
            <a:off x="62336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98" name="Google Shape;398;p3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/>
          <p:nvPr/>
        </p:nvSpPr>
        <p:spPr>
          <a:xfrm>
            <a:off x="3132248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3"/>
          <p:cNvSpPr/>
          <p:nvPr/>
        </p:nvSpPr>
        <p:spPr>
          <a:xfrm>
            <a:off x="3330947" y="910325"/>
            <a:ext cx="2493300" cy="3333600"/>
          </a:xfrm>
          <a:prstGeom prst="rect">
            <a:avLst/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5" name="Google Shape;405;p33"/>
          <p:cNvSpPr txBox="1"/>
          <p:nvPr>
            <p:ph idx="4294967295" type="body"/>
          </p:nvPr>
        </p:nvSpPr>
        <p:spPr>
          <a:xfrm>
            <a:off x="3127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TABLET PROJECT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06" name="Google Shape;406;p33"/>
          <p:cNvSpPr txBox="1"/>
          <p:nvPr>
            <p:ph idx="4294967295" type="body"/>
          </p:nvPr>
        </p:nvSpPr>
        <p:spPr>
          <a:xfrm>
            <a:off x="62336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7" name="Google Shape;407;p3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/>
          <p:nvPr/>
        </p:nvSpPr>
        <p:spPr>
          <a:xfrm>
            <a:off x="2644426" y="500894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4"/>
          <p:cNvSpPr/>
          <p:nvPr/>
        </p:nvSpPr>
        <p:spPr>
          <a:xfrm>
            <a:off x="2805751" y="660275"/>
            <a:ext cx="3532500" cy="2255700"/>
          </a:xfrm>
          <a:prstGeom prst="rect">
            <a:avLst/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4" name="Google Shape;414;p34"/>
          <p:cNvSpPr txBox="1"/>
          <p:nvPr>
            <p:ph idx="4294967295" type="body"/>
          </p:nvPr>
        </p:nvSpPr>
        <p:spPr>
          <a:xfrm>
            <a:off x="312700" y="3425150"/>
            <a:ext cx="4257900" cy="15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DESKTOP PROJECT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5" name="Google Shape;415;p34"/>
          <p:cNvSpPr txBox="1"/>
          <p:nvPr>
            <p:ph idx="4294967295" type="body"/>
          </p:nvPr>
        </p:nvSpPr>
        <p:spPr>
          <a:xfrm>
            <a:off x="4622775" y="3425150"/>
            <a:ext cx="4208400" cy="15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6" name="Google Shape;416;p3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/>
          <p:nvPr>
            <p:ph idx="4294967295" type="ctrTitle"/>
          </p:nvPr>
        </p:nvSpPr>
        <p:spPr>
          <a:xfrm>
            <a:off x="905150" y="1110849"/>
            <a:ext cx="7333800" cy="9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22" name="Google Shape;422;p35"/>
          <p:cNvSpPr txBox="1"/>
          <p:nvPr>
            <p:ph idx="4294967295" type="subTitle"/>
          </p:nvPr>
        </p:nvSpPr>
        <p:spPr>
          <a:xfrm>
            <a:off x="905150" y="2125570"/>
            <a:ext cx="7333800" cy="26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@username &amp; user@mail.me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23" name="Google Shape;423;p35"/>
          <p:cNvSpPr/>
          <p:nvPr/>
        </p:nvSpPr>
        <p:spPr>
          <a:xfrm>
            <a:off x="4353524" y="875800"/>
            <a:ext cx="437065" cy="43702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0" name="Google Shape;430;p36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431" name="Google Shape;431;p3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7" name="Google Shape;437;p37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 and colors: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×"/>
            </a:pPr>
            <a:r>
              <a:rPr lang="en" sz="1600"/>
              <a:t>Titles: </a:t>
            </a:r>
            <a:r>
              <a:rPr b="1" lang="en" sz="1600"/>
              <a:t>Varela Round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</a:pPr>
            <a:r>
              <a:rPr lang="en" sz="1600"/>
              <a:t>Body copy: </a:t>
            </a:r>
            <a:r>
              <a:rPr b="1" lang="en" sz="1600"/>
              <a:t>Varela Round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You can download the fonts on this page: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7BD100"/>
                </a:solidFill>
                <a:hlinkClick r:id="rId3"/>
              </a:rPr>
              <a:t>https://www.fontsquirrel.com/fonts/varela-round</a:t>
            </a:r>
            <a:endParaRPr sz="1600">
              <a:solidFill>
                <a:srgbClr val="7BD1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×"/>
            </a:pPr>
            <a:r>
              <a:rPr lang="en" sz="1600"/>
              <a:t>Bright green </a:t>
            </a:r>
            <a:r>
              <a:rPr b="1" lang="en" sz="1600">
                <a:solidFill>
                  <a:srgbClr val="7BD100"/>
                </a:solidFill>
              </a:rPr>
              <a:t>#7bd100</a:t>
            </a:r>
            <a:endParaRPr sz="1600">
              <a:solidFill>
                <a:srgbClr val="7BD1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</a:pPr>
            <a:r>
              <a:rPr lang="en" sz="1600"/>
              <a:t>Gray </a:t>
            </a:r>
            <a:r>
              <a:rPr b="1" lang="en" sz="1600"/>
              <a:t>#546973</a:t>
            </a:r>
            <a:endParaRPr sz="1600"/>
          </a:p>
        </p:txBody>
      </p:sp>
      <p:sp>
        <p:nvSpPr>
          <p:cNvPr id="438" name="Google Shape;438;p37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9" name="Google Shape;439;p3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BD100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3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45" name="Google Shape;445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52" name="Google Shape;452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55" name="Google Shape;455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38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3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60" name="Google Shape;460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64" name="Google Shape;464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38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3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70" name="Google Shape;470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91" name="Google Shape;491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94" name="Google Shape;494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98" name="Google Shape;498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502" name="Google Shape;502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38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8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8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8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Google Shape;510;p3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511" name="Google Shape;511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514" name="Google Shape;514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517" name="Google Shape;517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520" name="Google Shape;520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523" name="Google Shape;523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528" name="Google Shape;528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531" name="Google Shape;531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38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3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36" name="Google Shape;536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539" name="Google Shape;539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545" name="Google Shape;545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48" name="Google Shape;548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3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54" name="Google Shape;554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60" name="Google Shape;560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38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8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8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3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68" name="Google Shape;568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71" name="Google Shape;571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74" name="Google Shape;574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Google Shape;576;p38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7" name="Google Shape;577;p3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78" name="Google Shape;578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81" name="Google Shape;581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87" name="Google Shape;587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38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8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3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92" name="Google Shape;592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95" name="Google Shape;595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38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3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99" name="Google Shape;599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602" name="Google Shape;602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38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3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608" name="Google Shape;608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611" name="Google Shape;611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616" name="Google Shape;616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620" name="Google Shape;620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623" name="Google Shape;623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3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627" name="Google Shape;627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3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633" name="Google Shape;633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3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36" name="Google Shape;636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38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2" name="Google Shape;642;p3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643" name="Google Shape;643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46" name="Google Shape;646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0" name="Google Shape;650;p38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1" name="Google Shape;651;p3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52" name="Google Shape;652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3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56" name="Google Shape;656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38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8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3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63" name="Google Shape;663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38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3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68" name="Google Shape;668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38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2" name="Google Shape;672;p3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73" name="Google Shape;673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79" name="Google Shape;679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83" name="Google Shape;683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87" name="Google Shape;687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3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93" name="Google Shape;693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3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99" name="Google Shape;699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702" name="Google Shape;702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8" name="Google Shape;708;p38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9" name="Google Shape;709;p3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710" name="Google Shape;710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3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716" name="Google Shape;71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18" name="Google Shape;718;p38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9" name="Google Shape;719;p3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720" name="Google Shape;720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38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3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724" name="Google Shape;724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6" name="Google Shape;726;p38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line color, width and style.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28" name="Google Shape;728;p3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9"/>
          <p:cNvSpPr txBox="1"/>
          <p:nvPr/>
        </p:nvSpPr>
        <p:spPr>
          <a:xfrm>
            <a:off x="21638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Now you can use any emoji as an icon!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34" name="Google Shape;734;p39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Varela Round"/>
                <a:ea typeface="Varela Round"/>
                <a:cs typeface="Varela Round"/>
                <a:sym typeface="Varela Rou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35" name="Google Shape;735;p39"/>
          <p:cNvSpPr txBox="1"/>
          <p:nvPr/>
        </p:nvSpPr>
        <p:spPr>
          <a:xfrm>
            <a:off x="648975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736" name="Google Shape;736;p3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idx="4294967295" type="ctrTitle"/>
          </p:nvPr>
        </p:nvSpPr>
        <p:spPr>
          <a:xfrm>
            <a:off x="905150" y="1110849"/>
            <a:ext cx="7333800" cy="9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  <p:sp>
        <p:nvSpPr>
          <p:cNvPr id="222" name="Google Shape;222;p14"/>
          <p:cNvSpPr txBox="1"/>
          <p:nvPr>
            <p:ph idx="4294967295" type="subTitle"/>
          </p:nvPr>
        </p:nvSpPr>
        <p:spPr>
          <a:xfrm>
            <a:off x="905150" y="2125570"/>
            <a:ext cx="7333800" cy="26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I am Jayden Smith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4353524" y="875800"/>
            <a:ext cx="437065" cy="43702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type="ctrTitle"/>
          </p:nvPr>
        </p:nvSpPr>
        <p:spPr>
          <a:xfrm>
            <a:off x="2068850" y="1354750"/>
            <a:ext cx="5006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30" name="Google Shape;230;p15"/>
          <p:cNvSpPr txBox="1"/>
          <p:nvPr>
            <p:ph idx="1" type="subTitle"/>
          </p:nvPr>
        </p:nvSpPr>
        <p:spPr>
          <a:xfrm>
            <a:off x="2961650" y="2992450"/>
            <a:ext cx="322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31" name="Google Shape;231;p1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>
            <p:ph idx="1" type="body"/>
          </p:nvPr>
        </p:nvSpPr>
        <p:spPr>
          <a:xfrm>
            <a:off x="2032675" y="2161800"/>
            <a:ext cx="5078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7" name="Google Shape;237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43" name="Google Shape;243;p17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Here you have a list of items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And some text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44" name="Google Shape;244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>
            <p:ph idx="4294967295" type="ctrTitle"/>
          </p:nvPr>
        </p:nvSpPr>
        <p:spPr>
          <a:xfrm>
            <a:off x="1761425" y="2497750"/>
            <a:ext cx="56211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50" name="Google Shape;250;p18"/>
          <p:cNvSpPr txBox="1"/>
          <p:nvPr>
            <p:ph idx="4294967295" type="subTitle"/>
          </p:nvPr>
        </p:nvSpPr>
        <p:spPr>
          <a:xfrm>
            <a:off x="1761425" y="3411554"/>
            <a:ext cx="5621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4829320" y="2191341"/>
            <a:ext cx="285919" cy="2730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18"/>
          <p:cNvGrpSpPr/>
          <p:nvPr/>
        </p:nvGrpSpPr>
        <p:grpSpPr>
          <a:xfrm>
            <a:off x="4474180" y="924355"/>
            <a:ext cx="1224845" cy="1225166"/>
            <a:chOff x="6654650" y="3665275"/>
            <a:chExt cx="409100" cy="409125"/>
          </a:xfrm>
        </p:grpSpPr>
        <p:sp>
          <p:nvSpPr>
            <p:cNvPr id="253" name="Google Shape;253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18"/>
          <p:cNvGrpSpPr/>
          <p:nvPr/>
        </p:nvGrpSpPr>
        <p:grpSpPr>
          <a:xfrm rot="1057025">
            <a:off x="3294009" y="1621465"/>
            <a:ext cx="809251" cy="809312"/>
            <a:chOff x="570875" y="4322250"/>
            <a:chExt cx="443300" cy="443325"/>
          </a:xfrm>
        </p:grpSpPr>
        <p:sp>
          <p:nvSpPr>
            <p:cNvPr id="256" name="Google Shape;256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18"/>
          <p:cNvSpPr/>
          <p:nvPr/>
        </p:nvSpPr>
        <p:spPr>
          <a:xfrm rot="2466748">
            <a:off x="3384822" y="895791"/>
            <a:ext cx="397233" cy="3792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 rot="-1609378">
            <a:off x="3965760" y="1134439"/>
            <a:ext cx="285858" cy="2729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 rot="2926271">
            <a:off x="5699032" y="1350676"/>
            <a:ext cx="214097" cy="20442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 rot="-1609596">
            <a:off x="4680880" y="536718"/>
            <a:ext cx="192869" cy="18415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/>
          <p:nvPr>
            <p:ph idx="1" type="body"/>
          </p:nvPr>
        </p:nvSpPr>
        <p:spPr>
          <a:xfrm>
            <a:off x="717750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White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70" name="Google Shape;270;p19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71" name="Google Shape;271;p19"/>
          <p:cNvSpPr txBox="1"/>
          <p:nvPr>
            <p:ph idx="2" type="body"/>
          </p:nvPr>
        </p:nvSpPr>
        <p:spPr>
          <a:xfrm>
            <a:off x="4684654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Black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78" name="Google Shape;278;p20"/>
          <p:cNvSpPr txBox="1"/>
          <p:nvPr>
            <p:ph idx="1" type="body"/>
          </p:nvPr>
        </p:nvSpPr>
        <p:spPr>
          <a:xfrm>
            <a:off x="457200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Yellow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79" name="Google Shape;279;p20"/>
          <p:cNvSpPr txBox="1"/>
          <p:nvPr>
            <p:ph idx="2" type="body"/>
          </p:nvPr>
        </p:nvSpPr>
        <p:spPr>
          <a:xfrm>
            <a:off x="3223964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Blue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0" name="Google Shape;280;p20"/>
          <p:cNvSpPr txBox="1"/>
          <p:nvPr>
            <p:ph idx="3" type="body"/>
          </p:nvPr>
        </p:nvSpPr>
        <p:spPr>
          <a:xfrm>
            <a:off x="5990727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Red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