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Cabin"/>
      <p:regular r:id="rId34"/>
      <p:bold r:id="rId35"/>
      <p:italic r:id="rId36"/>
      <p:boldItalic r:id="rId37"/>
    </p:embeddedFont>
    <p:embeddedFont>
      <p:font typeface="Cabin Condensed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8C86669-C04A-4C8D-B9E8-194F3F7A7D24}">
  <a:tblStyle styleId="{78C86669-C04A-4C8D-B9E8-194F3F7A7D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Cabin-bold.fntdata"/><Relationship Id="rId12" Type="http://schemas.openxmlformats.org/officeDocument/2006/relationships/slide" Target="slides/slide7.xml"/><Relationship Id="rId34" Type="http://schemas.openxmlformats.org/officeDocument/2006/relationships/font" Target="fonts/Cabin-regular.fntdata"/><Relationship Id="rId15" Type="http://schemas.openxmlformats.org/officeDocument/2006/relationships/slide" Target="slides/slide10.xml"/><Relationship Id="rId37" Type="http://schemas.openxmlformats.org/officeDocument/2006/relationships/font" Target="fonts/Cabin-boldItalic.fntdata"/><Relationship Id="rId14" Type="http://schemas.openxmlformats.org/officeDocument/2006/relationships/slide" Target="slides/slide9.xml"/><Relationship Id="rId36" Type="http://schemas.openxmlformats.org/officeDocument/2006/relationships/font" Target="fonts/Cabin-italic.fntdata"/><Relationship Id="rId17" Type="http://schemas.openxmlformats.org/officeDocument/2006/relationships/slide" Target="slides/slide12.xml"/><Relationship Id="rId39" Type="http://schemas.openxmlformats.org/officeDocument/2006/relationships/font" Target="fonts/CabinCondensed-bold.fntdata"/><Relationship Id="rId16" Type="http://schemas.openxmlformats.org/officeDocument/2006/relationships/slide" Target="slides/slide11.xml"/><Relationship Id="rId38" Type="http://schemas.openxmlformats.org/officeDocument/2006/relationships/font" Target="fonts/CabinCondensed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4712d8744_77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4712d8744_7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61950" y="-571500"/>
            <a:ext cx="6286500" cy="6286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031425" y="1991850"/>
            <a:ext cx="4947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2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Inverse">
  <p:cSld name="BLANK_1">
    <p:bg>
      <p:bgPr>
        <a:solidFill>
          <a:srgbClr val="000000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/>
          <p:nvPr/>
        </p:nvSpPr>
        <p:spPr>
          <a:xfrm>
            <a:off x="361950" y="-571500"/>
            <a:ext cx="6286500" cy="62865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00"/>
                </a:solidFill>
              </a:defRPr>
            </a:lvl1pPr>
            <a:lvl2pPr lvl="1">
              <a:buNone/>
              <a:defRPr>
                <a:solidFill>
                  <a:srgbClr val="FFFF00"/>
                </a:solidFill>
              </a:defRPr>
            </a:lvl2pPr>
            <a:lvl3pPr lvl="2">
              <a:buNone/>
              <a:defRPr>
                <a:solidFill>
                  <a:srgbClr val="FFFF00"/>
                </a:solidFill>
              </a:defRPr>
            </a:lvl3pPr>
            <a:lvl4pPr lvl="3">
              <a:buNone/>
              <a:defRPr>
                <a:solidFill>
                  <a:srgbClr val="FFFF00"/>
                </a:solidFill>
              </a:defRPr>
            </a:lvl4pPr>
            <a:lvl5pPr lvl="4">
              <a:buNone/>
              <a:defRPr>
                <a:solidFill>
                  <a:srgbClr val="FFFF00"/>
                </a:solidFill>
              </a:defRPr>
            </a:lvl5pPr>
            <a:lvl6pPr lvl="5">
              <a:buNone/>
              <a:defRPr>
                <a:solidFill>
                  <a:srgbClr val="FFFF00"/>
                </a:solidFill>
              </a:defRPr>
            </a:lvl6pPr>
            <a:lvl7pPr lvl="6">
              <a:buNone/>
              <a:defRPr>
                <a:solidFill>
                  <a:srgbClr val="FFFF00"/>
                </a:solidFill>
              </a:defRPr>
            </a:lvl7pPr>
            <a:lvl8pPr lvl="7">
              <a:buNone/>
              <a:defRPr>
                <a:solidFill>
                  <a:srgbClr val="FFFF00"/>
                </a:solidFill>
              </a:defRPr>
            </a:lvl8pPr>
            <a:lvl9pPr lvl="8">
              <a:buNone/>
              <a:defRPr>
                <a:solidFill>
                  <a:srgbClr val="FFFF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266950" y="266700"/>
            <a:ext cx="4610100" cy="4610100"/>
          </a:xfrm>
          <a:prstGeom prst="ellipse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2733675" y="2116750"/>
            <a:ext cx="367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3143250" y="3373450"/>
            <a:ext cx="2857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4297650" y="44450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000000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676525" y="1247775"/>
            <a:ext cx="4905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Char char="⊙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1238250" y="705175"/>
            <a:ext cx="1178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0">
                <a:solidFill>
                  <a:srgbClr val="FFFF00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“</a:t>
            </a:r>
            <a:endParaRPr b="1" sz="15000">
              <a:solidFill>
                <a:srgbClr val="FFFF00"/>
              </a:solidFill>
              <a:latin typeface="Cabin Condensed"/>
              <a:ea typeface="Cabin Condensed"/>
              <a:cs typeface="Cabin Condensed"/>
              <a:sym typeface="Cabin Condensed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00"/>
                </a:solidFill>
              </a:defRPr>
            </a:lvl1pPr>
            <a:lvl2pPr lvl="1">
              <a:buNone/>
              <a:defRPr>
                <a:solidFill>
                  <a:srgbClr val="FFFF00"/>
                </a:solidFill>
              </a:defRPr>
            </a:lvl2pPr>
            <a:lvl3pPr lvl="2">
              <a:buNone/>
              <a:defRPr>
                <a:solidFill>
                  <a:srgbClr val="FFFF00"/>
                </a:solidFill>
              </a:defRPr>
            </a:lvl3pPr>
            <a:lvl4pPr lvl="3">
              <a:buNone/>
              <a:defRPr>
                <a:solidFill>
                  <a:srgbClr val="FFFF00"/>
                </a:solidFill>
              </a:defRPr>
            </a:lvl4pPr>
            <a:lvl5pPr lvl="4">
              <a:buNone/>
              <a:defRPr>
                <a:solidFill>
                  <a:srgbClr val="FFFF00"/>
                </a:solidFill>
              </a:defRPr>
            </a:lvl5pPr>
            <a:lvl6pPr lvl="5">
              <a:buNone/>
              <a:defRPr>
                <a:solidFill>
                  <a:srgbClr val="FFFF00"/>
                </a:solidFill>
              </a:defRPr>
            </a:lvl6pPr>
            <a:lvl7pPr lvl="6">
              <a:buNone/>
              <a:defRPr>
                <a:solidFill>
                  <a:srgbClr val="FFFF00"/>
                </a:solidFill>
              </a:defRPr>
            </a:lvl7pPr>
            <a:lvl8pPr lvl="7">
              <a:buNone/>
              <a:defRPr>
                <a:solidFill>
                  <a:srgbClr val="FFFF00"/>
                </a:solidFill>
              </a:defRPr>
            </a:lvl8pPr>
            <a:lvl9pPr lvl="8">
              <a:buNone/>
              <a:defRPr>
                <a:solidFill>
                  <a:srgbClr val="FFFF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⊙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3082175" y="1091725"/>
            <a:ext cx="2623200" cy="3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⊙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5863323" y="1091725"/>
            <a:ext cx="2623200" cy="3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⊙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2907250" y="1129125"/>
            <a:ext cx="1842900" cy="3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⊙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4844762" y="1129125"/>
            <a:ext cx="1842900" cy="3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⊙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6782273" y="1129125"/>
            <a:ext cx="1842900" cy="3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⊙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rgbClr val="000000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FFFF00"/>
              </a:buClr>
              <a:buSzPts val="1800"/>
              <a:buNone/>
              <a:defRPr sz="1800">
                <a:solidFill>
                  <a:srgbClr val="FFFF00"/>
                </a:solidFill>
              </a:defRPr>
            </a:lvl1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00"/>
                </a:solidFill>
              </a:defRPr>
            </a:lvl1pPr>
            <a:lvl2pPr lvl="1" algn="ctr">
              <a:buNone/>
              <a:defRPr>
                <a:solidFill>
                  <a:srgbClr val="FFFF00"/>
                </a:solidFill>
              </a:defRPr>
            </a:lvl2pPr>
            <a:lvl3pPr lvl="2" algn="ctr">
              <a:buNone/>
              <a:defRPr>
                <a:solidFill>
                  <a:srgbClr val="FFFF00"/>
                </a:solidFill>
              </a:defRPr>
            </a:lvl3pPr>
            <a:lvl4pPr lvl="3" algn="ctr">
              <a:buNone/>
              <a:defRPr>
                <a:solidFill>
                  <a:srgbClr val="FFFF00"/>
                </a:solidFill>
              </a:defRPr>
            </a:lvl4pPr>
            <a:lvl5pPr lvl="4" algn="ctr">
              <a:buNone/>
              <a:defRPr>
                <a:solidFill>
                  <a:srgbClr val="FFFF00"/>
                </a:solidFill>
              </a:defRPr>
            </a:lvl5pPr>
            <a:lvl6pPr lvl="5" algn="ctr">
              <a:buNone/>
              <a:defRPr>
                <a:solidFill>
                  <a:srgbClr val="FFFF00"/>
                </a:solidFill>
              </a:defRPr>
            </a:lvl6pPr>
            <a:lvl7pPr lvl="6" algn="ctr">
              <a:buNone/>
              <a:defRPr>
                <a:solidFill>
                  <a:srgbClr val="FFFF00"/>
                </a:solidFill>
              </a:defRPr>
            </a:lvl7pPr>
            <a:lvl8pPr lvl="7" algn="ctr">
              <a:buNone/>
              <a:defRPr>
                <a:solidFill>
                  <a:srgbClr val="FFFF00"/>
                </a:solidFill>
              </a:defRPr>
            </a:lvl8pPr>
            <a:lvl9pPr lvl="8" algn="ctr">
              <a:buNone/>
              <a:defRPr>
                <a:solidFill>
                  <a:srgbClr val="FFFF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>
            <a:off x="361950" y="-571500"/>
            <a:ext cx="6286500" cy="6286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FFF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Char char="⊙"/>
              <a:defRPr sz="3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○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■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cabin" TargetMode="External"/><Relationship Id="rId4" Type="http://schemas.openxmlformats.org/officeDocument/2006/relationships/hyperlink" Target="http://www.1001fonts.com/cabin-condensed-font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1031425" y="1991850"/>
            <a:ext cx="4947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0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284325" y="1129125"/>
            <a:ext cx="1814400" cy="14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pic>
        <p:nvPicPr>
          <p:cNvPr descr="pigargo.jpg" id="159" name="Google Shape;159;p22"/>
          <p:cNvPicPr preferRelativeResize="0"/>
          <p:nvPr/>
        </p:nvPicPr>
        <p:blipFill rotWithShape="1">
          <a:blip r:embed="rId3">
            <a:alphaModFix/>
          </a:blip>
          <a:srcRect b="15937" l="492" r="1082" t="9026"/>
          <a:stretch/>
        </p:blipFill>
        <p:spPr>
          <a:xfrm>
            <a:off x="2397475" y="0"/>
            <a:ext cx="674652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2756400" y="1072300"/>
            <a:ext cx="5521800" cy="10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FFFF00"/>
                </a:highlight>
              </a:rPr>
              <a:t>A complex idea can be conveyed with just a single still image, namely making it possible to absorb large amounts of data quickly.</a:t>
            </a:r>
            <a:endParaRPr sz="200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sp>
        <p:nvSpPr>
          <p:cNvPr id="161" name="Google Shape;161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idx="4294967295" type="title"/>
          </p:nvPr>
        </p:nvSpPr>
        <p:spPr>
          <a:xfrm>
            <a:off x="298000" y="3391925"/>
            <a:ext cx="2774100" cy="13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highlight>
                  <a:srgbClr val="FFFF00"/>
                </a:highlight>
              </a:rPr>
              <a:t>Want big impact?</a:t>
            </a:r>
            <a:endParaRPr sz="3000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000000"/>
                </a:solidFill>
                <a:highlight>
                  <a:srgbClr val="FFFF00"/>
                </a:highlight>
              </a:rPr>
              <a:t>Use big image.</a:t>
            </a:r>
            <a:endParaRPr sz="300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sp>
        <p:nvSpPr>
          <p:cNvPr id="167" name="Google Shape;167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73" name="Google Shape;173;p24"/>
          <p:cNvSpPr/>
          <p:nvPr/>
        </p:nvSpPr>
        <p:spPr>
          <a:xfrm>
            <a:off x="4687725" y="1312287"/>
            <a:ext cx="2133000" cy="2133000"/>
          </a:xfrm>
          <a:prstGeom prst="ellipse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bin"/>
                <a:ea typeface="Cabin"/>
                <a:cs typeface="Cabin"/>
                <a:sym typeface="Cabin"/>
              </a:rPr>
              <a:t>Gray</a:t>
            </a:r>
            <a:endParaRPr b="1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4" name="Google Shape;174;p24"/>
          <p:cNvSpPr/>
          <p:nvPr/>
        </p:nvSpPr>
        <p:spPr>
          <a:xfrm>
            <a:off x="2865600" y="1312287"/>
            <a:ext cx="2133000" cy="21330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bin"/>
                <a:ea typeface="Cabin"/>
                <a:cs typeface="Cabin"/>
                <a:sym typeface="Cabin"/>
              </a:rPr>
              <a:t>White</a:t>
            </a:r>
            <a:endParaRPr b="1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6509850" y="1312287"/>
            <a:ext cx="2133000" cy="21330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bin"/>
                <a:ea typeface="Cabin"/>
                <a:cs typeface="Cabin"/>
                <a:sym typeface="Cabin"/>
              </a:rPr>
              <a:t>Black</a:t>
            </a:r>
            <a:endParaRPr b="1"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176" name="Google Shape;176;p24"/>
          <p:cNvGrpSpPr/>
          <p:nvPr/>
        </p:nvGrpSpPr>
        <p:grpSpPr>
          <a:xfrm>
            <a:off x="1706051" y="613865"/>
            <a:ext cx="316043" cy="515211"/>
            <a:chOff x="6730350" y="2315900"/>
            <a:chExt cx="257700" cy="420100"/>
          </a:xfrm>
        </p:grpSpPr>
        <p:sp>
          <p:nvSpPr>
            <p:cNvPr id="177" name="Google Shape;177;p24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8" name="Google Shape;188;p25"/>
          <p:cNvGraphicFramePr/>
          <p:nvPr/>
        </p:nvGraphicFramePr>
        <p:xfrm>
          <a:off x="3185200" y="1270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{78C86669-C04A-4C8D-B9E8-194F3F7A7D24}</a:tableStyleId>
              </a:tblPr>
              <a:tblGrid>
                <a:gridCol w="1295200"/>
                <a:gridCol w="1295200"/>
                <a:gridCol w="1295200"/>
                <a:gridCol w="1295200"/>
              </a:tblGrid>
              <a:tr h="746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bin"/>
                          <a:ea typeface="Cabin"/>
                          <a:cs typeface="Cabin"/>
                          <a:sym typeface="Cabin"/>
                        </a:rPr>
                        <a:t>A</a:t>
                      </a:r>
                      <a:endParaRPr sz="11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bin"/>
                          <a:ea typeface="Cabin"/>
                          <a:cs typeface="Cabin"/>
                          <a:sym typeface="Cabin"/>
                        </a:rPr>
                        <a:t>B</a:t>
                      </a:r>
                      <a:endParaRPr sz="11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bin"/>
                          <a:ea typeface="Cabin"/>
                          <a:cs typeface="Cabin"/>
                          <a:sym typeface="Cabin"/>
                        </a:rPr>
                        <a:t>C</a:t>
                      </a:r>
                      <a:endParaRPr sz="11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6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bin"/>
                          <a:ea typeface="Cabin"/>
                          <a:cs typeface="Cabin"/>
                          <a:sym typeface="Cabin"/>
                        </a:rPr>
                        <a:t>Yellow</a:t>
                      </a:r>
                      <a:endParaRPr sz="11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10</a:t>
                      </a:r>
                      <a:endParaRPr b="1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20</a:t>
                      </a:r>
                      <a:endParaRPr b="1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7</a:t>
                      </a:r>
                      <a:endParaRPr b="1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6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bin"/>
                          <a:ea typeface="Cabin"/>
                          <a:cs typeface="Cabin"/>
                          <a:sym typeface="Cabin"/>
                        </a:rPr>
                        <a:t>Blue</a:t>
                      </a:r>
                      <a:endParaRPr sz="11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30</a:t>
                      </a:r>
                      <a:endParaRPr b="1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15</a:t>
                      </a:r>
                      <a:endParaRPr b="1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10</a:t>
                      </a:r>
                      <a:endParaRPr b="1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6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bin"/>
                          <a:ea typeface="Cabin"/>
                          <a:cs typeface="Cabin"/>
                          <a:sym typeface="Cabin"/>
                        </a:rPr>
                        <a:t>Orange</a:t>
                      </a:r>
                      <a:endParaRPr sz="11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5</a:t>
                      </a:r>
                      <a:endParaRPr b="1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24</a:t>
                      </a:r>
                      <a:endParaRPr b="1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16</a:t>
                      </a:r>
                      <a:endParaRPr b="1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89" name="Google Shape;189;p25"/>
          <p:cNvGrpSpPr/>
          <p:nvPr/>
        </p:nvGrpSpPr>
        <p:grpSpPr>
          <a:xfrm>
            <a:off x="1667786" y="672064"/>
            <a:ext cx="431063" cy="431063"/>
            <a:chOff x="2594325" y="1627175"/>
            <a:chExt cx="440850" cy="440850"/>
          </a:xfrm>
        </p:grpSpPr>
        <p:sp>
          <p:nvSpPr>
            <p:cNvPr id="190" name="Google Shape;190;p25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/>
          <p:nvPr/>
        </p:nvSpPr>
        <p:spPr>
          <a:xfrm>
            <a:off x="2597800" y="1285975"/>
            <a:ext cx="6501527" cy="3097184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6"/>
          <p:cNvSpPr txBox="1"/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00" name="Google Shape;200;p26"/>
          <p:cNvSpPr/>
          <p:nvPr/>
        </p:nvSpPr>
        <p:spPr>
          <a:xfrm>
            <a:off x="3668700" y="1976425"/>
            <a:ext cx="6546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bin Condensed"/>
                <a:ea typeface="Cabin Condensed"/>
                <a:cs typeface="Cabin Condensed"/>
                <a:sym typeface="Cabin Condensed"/>
              </a:rPr>
              <a:t>our office</a:t>
            </a:r>
            <a:endParaRPr sz="1000">
              <a:latin typeface="Cabin Condensed"/>
              <a:ea typeface="Cabin Condensed"/>
              <a:cs typeface="Cabin Condensed"/>
              <a:sym typeface="Cabin Condensed"/>
            </a:endParaRPr>
          </a:p>
        </p:txBody>
      </p:sp>
      <p:sp>
        <p:nvSpPr>
          <p:cNvPr id="201" name="Google Shape;201;p26"/>
          <p:cNvSpPr/>
          <p:nvPr/>
        </p:nvSpPr>
        <p:spPr>
          <a:xfrm>
            <a:off x="1542301" y="639749"/>
            <a:ext cx="489396" cy="489370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6"/>
          <p:cNvSpPr/>
          <p:nvPr/>
        </p:nvSpPr>
        <p:spPr>
          <a:xfrm>
            <a:off x="3121225" y="2248850"/>
            <a:ext cx="148500" cy="148500"/>
          </a:xfrm>
          <a:prstGeom prst="donut">
            <a:avLst>
              <a:gd fmla="val 3456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6"/>
          <p:cNvSpPr/>
          <p:nvPr/>
        </p:nvSpPr>
        <p:spPr>
          <a:xfrm>
            <a:off x="4275250" y="3596750"/>
            <a:ext cx="148500" cy="148500"/>
          </a:xfrm>
          <a:prstGeom prst="donut">
            <a:avLst>
              <a:gd fmla="val 3456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6"/>
          <p:cNvSpPr/>
          <p:nvPr/>
        </p:nvSpPr>
        <p:spPr>
          <a:xfrm>
            <a:off x="5248350" y="2100350"/>
            <a:ext cx="148500" cy="148500"/>
          </a:xfrm>
          <a:prstGeom prst="donut">
            <a:avLst>
              <a:gd fmla="val 3456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6"/>
          <p:cNvSpPr/>
          <p:nvPr/>
        </p:nvSpPr>
        <p:spPr>
          <a:xfrm>
            <a:off x="8147175" y="3811075"/>
            <a:ext cx="148500" cy="148500"/>
          </a:xfrm>
          <a:prstGeom prst="donut">
            <a:avLst>
              <a:gd fmla="val 3456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6"/>
          <p:cNvSpPr/>
          <p:nvPr/>
        </p:nvSpPr>
        <p:spPr>
          <a:xfrm>
            <a:off x="7420725" y="2464425"/>
            <a:ext cx="148500" cy="148500"/>
          </a:xfrm>
          <a:prstGeom prst="donut">
            <a:avLst>
              <a:gd fmla="val 3456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6"/>
          <p:cNvSpPr/>
          <p:nvPr/>
        </p:nvSpPr>
        <p:spPr>
          <a:xfrm>
            <a:off x="5800161" y="3715225"/>
            <a:ext cx="148500" cy="148500"/>
          </a:xfrm>
          <a:prstGeom prst="donut">
            <a:avLst>
              <a:gd fmla="val 3456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idx="4294967295" type="ctrTitle"/>
          </p:nvPr>
        </p:nvSpPr>
        <p:spPr>
          <a:xfrm>
            <a:off x="1021025" y="1507150"/>
            <a:ext cx="50016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89,526,124</a:t>
            </a:r>
            <a:endParaRPr sz="720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4" name="Google Shape;214;p27"/>
          <p:cNvSpPr txBox="1"/>
          <p:nvPr>
            <p:ph idx="4294967295" type="subTitle"/>
          </p:nvPr>
        </p:nvSpPr>
        <p:spPr>
          <a:xfrm>
            <a:off x="1021025" y="2763850"/>
            <a:ext cx="4087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00"/>
                </a:solidFill>
                <a:highlight>
                  <a:srgbClr val="000000"/>
                </a:highlight>
              </a:rPr>
              <a:t>Whoa! That’s a big number, aren’t you proud?</a:t>
            </a:r>
            <a:endParaRPr sz="2400">
              <a:solidFill>
                <a:srgbClr val="FFFF00"/>
              </a:solidFill>
              <a:highlight>
                <a:srgbClr val="000000"/>
              </a:highlight>
            </a:endParaRPr>
          </a:p>
        </p:txBody>
      </p:sp>
      <p:sp>
        <p:nvSpPr>
          <p:cNvPr id="215" name="Google Shape;215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idx="4294967295" type="ctrTitle"/>
          </p:nvPr>
        </p:nvSpPr>
        <p:spPr>
          <a:xfrm>
            <a:off x="1295400" y="571800"/>
            <a:ext cx="48459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00"/>
                </a:solidFill>
              </a:rPr>
              <a:t>89,526,124$</a:t>
            </a:r>
            <a:endParaRPr sz="7200">
              <a:solidFill>
                <a:srgbClr val="FFFF00"/>
              </a:solidFill>
            </a:endParaRPr>
          </a:p>
        </p:txBody>
      </p:sp>
      <p:sp>
        <p:nvSpPr>
          <p:cNvPr id="221" name="Google Shape;221;p28"/>
          <p:cNvSpPr txBox="1"/>
          <p:nvPr>
            <p:ph idx="4294967295" type="subTitle"/>
          </p:nvPr>
        </p:nvSpPr>
        <p:spPr>
          <a:xfrm>
            <a:off x="1295400" y="1411307"/>
            <a:ext cx="4845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That’s a lot of money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22" name="Google Shape;222;p28"/>
          <p:cNvSpPr txBox="1"/>
          <p:nvPr>
            <p:ph idx="4294967295" type="ctrTitle"/>
          </p:nvPr>
        </p:nvSpPr>
        <p:spPr>
          <a:xfrm>
            <a:off x="1295400" y="3200694"/>
            <a:ext cx="48459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00"/>
                </a:solidFill>
              </a:rPr>
              <a:t>100%</a:t>
            </a:r>
            <a:endParaRPr sz="7200">
              <a:solidFill>
                <a:srgbClr val="FFFF00"/>
              </a:solidFill>
            </a:endParaRPr>
          </a:p>
        </p:txBody>
      </p:sp>
      <p:sp>
        <p:nvSpPr>
          <p:cNvPr id="223" name="Google Shape;223;p28"/>
          <p:cNvSpPr txBox="1"/>
          <p:nvPr>
            <p:ph idx="4294967295" type="subTitle"/>
          </p:nvPr>
        </p:nvSpPr>
        <p:spPr>
          <a:xfrm>
            <a:off x="1295400" y="4040201"/>
            <a:ext cx="4845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Total success!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24" name="Google Shape;224;p28"/>
          <p:cNvSpPr txBox="1"/>
          <p:nvPr>
            <p:ph idx="4294967295" type="ctrTitle"/>
          </p:nvPr>
        </p:nvSpPr>
        <p:spPr>
          <a:xfrm>
            <a:off x="1295400" y="1886247"/>
            <a:ext cx="48459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00"/>
                </a:solidFill>
              </a:rPr>
              <a:t>185,244</a:t>
            </a:r>
            <a:r>
              <a:rPr lang="en" sz="4800">
                <a:solidFill>
                  <a:srgbClr val="FFFF00"/>
                </a:solidFill>
              </a:rPr>
              <a:t> users</a:t>
            </a:r>
            <a:endParaRPr sz="4800">
              <a:solidFill>
                <a:srgbClr val="FFFF00"/>
              </a:solidFill>
            </a:endParaRPr>
          </a:p>
        </p:txBody>
      </p:sp>
      <p:sp>
        <p:nvSpPr>
          <p:cNvPr id="225" name="Google Shape;225;p28"/>
          <p:cNvSpPr txBox="1"/>
          <p:nvPr>
            <p:ph idx="4294967295" type="subTitle"/>
          </p:nvPr>
        </p:nvSpPr>
        <p:spPr>
          <a:xfrm>
            <a:off x="1295400" y="2725754"/>
            <a:ext cx="4845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And a lot of users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26" name="Google Shape;226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32" name="Google Shape;232;p29"/>
          <p:cNvSpPr/>
          <p:nvPr/>
        </p:nvSpPr>
        <p:spPr>
          <a:xfrm>
            <a:off x="3201425" y="1360327"/>
            <a:ext cx="1867800" cy="2337300"/>
          </a:xfrm>
          <a:prstGeom prst="homePlate">
            <a:avLst>
              <a:gd fmla="val 30129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first</a:t>
            </a:r>
            <a:endParaRPr b="1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4566055" y="1360325"/>
            <a:ext cx="2395500" cy="2337300"/>
          </a:xfrm>
          <a:prstGeom prst="chevron">
            <a:avLst>
              <a:gd fmla="val 24713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second</a:t>
            </a:r>
            <a:endParaRPr b="1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4" name="Google Shape;234;p29"/>
          <p:cNvSpPr/>
          <p:nvPr/>
        </p:nvSpPr>
        <p:spPr>
          <a:xfrm>
            <a:off x="6477172" y="1360327"/>
            <a:ext cx="1903800" cy="2337300"/>
          </a:xfrm>
          <a:prstGeom prst="chevron">
            <a:avLst>
              <a:gd fmla="val 29853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last</a:t>
            </a:r>
            <a:endParaRPr b="1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5" name="Google Shape;235;p29"/>
          <p:cNvSpPr/>
          <p:nvPr/>
        </p:nvSpPr>
        <p:spPr>
          <a:xfrm>
            <a:off x="1636074" y="751551"/>
            <a:ext cx="377571" cy="377588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42" name="Google Shape;242;p30"/>
          <p:cNvSpPr txBox="1"/>
          <p:nvPr>
            <p:ph idx="1" type="body"/>
          </p:nvPr>
        </p:nvSpPr>
        <p:spPr>
          <a:xfrm>
            <a:off x="2907250" y="1129125"/>
            <a:ext cx="1842900" cy="15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43" name="Google Shape;243;p30"/>
          <p:cNvSpPr txBox="1"/>
          <p:nvPr>
            <p:ph idx="2" type="body"/>
          </p:nvPr>
        </p:nvSpPr>
        <p:spPr>
          <a:xfrm>
            <a:off x="4844762" y="1129125"/>
            <a:ext cx="1842900" cy="15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44" name="Google Shape;244;p30"/>
          <p:cNvSpPr txBox="1"/>
          <p:nvPr>
            <p:ph idx="3" type="body"/>
          </p:nvPr>
        </p:nvSpPr>
        <p:spPr>
          <a:xfrm>
            <a:off x="6782274" y="1129125"/>
            <a:ext cx="1842900" cy="15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5" name="Google Shape;245;p30"/>
          <p:cNvSpPr txBox="1"/>
          <p:nvPr>
            <p:ph idx="1" type="body"/>
          </p:nvPr>
        </p:nvSpPr>
        <p:spPr>
          <a:xfrm>
            <a:off x="2907250" y="3352800"/>
            <a:ext cx="18432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46" name="Google Shape;246;p30"/>
          <p:cNvSpPr txBox="1"/>
          <p:nvPr>
            <p:ph idx="2" type="body"/>
          </p:nvPr>
        </p:nvSpPr>
        <p:spPr>
          <a:xfrm>
            <a:off x="4844669" y="3352800"/>
            <a:ext cx="18432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47" name="Google Shape;247;p30"/>
          <p:cNvSpPr txBox="1"/>
          <p:nvPr>
            <p:ph idx="3" type="body"/>
          </p:nvPr>
        </p:nvSpPr>
        <p:spPr>
          <a:xfrm>
            <a:off x="6782088" y="3352800"/>
            <a:ext cx="18432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248" name="Google Shape;248;p30"/>
          <p:cNvGrpSpPr/>
          <p:nvPr/>
        </p:nvGrpSpPr>
        <p:grpSpPr>
          <a:xfrm>
            <a:off x="2993347" y="762083"/>
            <a:ext cx="441552" cy="470472"/>
            <a:chOff x="5970800" y="1619250"/>
            <a:chExt cx="428650" cy="456725"/>
          </a:xfrm>
        </p:grpSpPr>
        <p:sp>
          <p:nvSpPr>
            <p:cNvPr id="249" name="Google Shape;249;p30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0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0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0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" name="Google Shape;254;p30"/>
          <p:cNvSpPr/>
          <p:nvPr/>
        </p:nvSpPr>
        <p:spPr>
          <a:xfrm>
            <a:off x="2969000" y="2979019"/>
            <a:ext cx="393756" cy="415130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5" name="Google Shape;255;p30"/>
          <p:cNvGrpSpPr/>
          <p:nvPr/>
        </p:nvGrpSpPr>
        <p:grpSpPr>
          <a:xfrm>
            <a:off x="4984527" y="826278"/>
            <a:ext cx="432745" cy="400039"/>
            <a:chOff x="5975075" y="2327500"/>
            <a:chExt cx="420100" cy="388350"/>
          </a:xfrm>
        </p:grpSpPr>
        <p:sp>
          <p:nvSpPr>
            <p:cNvPr id="256" name="Google Shape;256;p3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" name="Google Shape;258;p30"/>
          <p:cNvSpPr/>
          <p:nvPr/>
        </p:nvSpPr>
        <p:spPr>
          <a:xfrm>
            <a:off x="6887166" y="2933516"/>
            <a:ext cx="483065" cy="483040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9" name="Google Shape;259;p30"/>
          <p:cNvGrpSpPr/>
          <p:nvPr/>
        </p:nvGrpSpPr>
        <p:grpSpPr>
          <a:xfrm>
            <a:off x="4958777" y="2981348"/>
            <a:ext cx="484302" cy="410109"/>
            <a:chOff x="5275975" y="4344850"/>
            <a:chExt cx="470150" cy="398125"/>
          </a:xfrm>
        </p:grpSpPr>
        <p:sp>
          <p:nvSpPr>
            <p:cNvPr id="260" name="Google Shape;260;p30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30"/>
          <p:cNvGrpSpPr/>
          <p:nvPr/>
        </p:nvGrpSpPr>
        <p:grpSpPr>
          <a:xfrm>
            <a:off x="6903812" y="809927"/>
            <a:ext cx="265457" cy="432745"/>
            <a:chOff x="6730350" y="2315900"/>
            <a:chExt cx="257700" cy="420100"/>
          </a:xfrm>
        </p:grpSpPr>
        <p:sp>
          <p:nvSpPr>
            <p:cNvPr id="264" name="Google Shape;264;p30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275" name="Google Shape;27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7100" y="123450"/>
            <a:ext cx="7129775" cy="420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grpSp>
        <p:nvGrpSpPr>
          <p:cNvPr id="64" name="Google Shape;64;p14"/>
          <p:cNvGrpSpPr/>
          <p:nvPr/>
        </p:nvGrpSpPr>
        <p:grpSpPr>
          <a:xfrm>
            <a:off x="1428201" y="590422"/>
            <a:ext cx="590469" cy="538706"/>
            <a:chOff x="6625350" y="1613750"/>
            <a:chExt cx="480525" cy="438400"/>
          </a:xfrm>
        </p:grpSpPr>
        <p:sp>
          <p:nvSpPr>
            <p:cNvPr id="65" name="Google Shape;65;p14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14"/>
          <p:cNvSpPr txBox="1"/>
          <p:nvPr/>
        </p:nvSpPr>
        <p:spPr>
          <a:xfrm>
            <a:off x="3000875" y="1200150"/>
            <a:ext cx="2609400" cy="30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Cabin"/>
                <a:ea typeface="Cabin"/>
                <a:cs typeface="Cabin"/>
                <a:sym typeface="Cabin"/>
              </a:rPr>
              <a:t>EDIT IN GOOGLE SLIDES</a:t>
            </a:r>
            <a:endParaRPr sz="11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Cabin"/>
                <a:ea typeface="Cabin"/>
                <a:cs typeface="Cabin"/>
                <a:sym typeface="Cabin"/>
              </a:rPr>
              <a:t>Click on the button under the presentation preview that says "Use as Google Slides Theme".</a:t>
            </a:r>
            <a:endParaRPr sz="11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Cabin"/>
                <a:ea typeface="Cabin"/>
                <a:cs typeface="Cabin"/>
                <a:sym typeface="Cabin"/>
              </a:rPr>
              <a:t>You will get a copy of this document on your Google Drive and will be able to edit, add or delete slides.</a:t>
            </a:r>
            <a:endParaRPr sz="11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Cabin"/>
                <a:ea typeface="Cabin"/>
                <a:cs typeface="Cabin"/>
                <a:sym typeface="Cabin"/>
              </a:rPr>
              <a:t>You have to be signed in to your Google account.</a:t>
            </a:r>
            <a:endParaRPr sz="11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5963349" y="1200150"/>
            <a:ext cx="2723400" cy="30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Cabin"/>
                <a:ea typeface="Cabin"/>
                <a:cs typeface="Cabin"/>
                <a:sym typeface="Cabin"/>
              </a:rPr>
              <a:t>EDIT IN POWERPOINT®</a:t>
            </a:r>
            <a:endParaRPr sz="11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abin"/>
                <a:ea typeface="Cabin"/>
                <a:cs typeface="Cabin"/>
                <a:sym typeface="Cabin"/>
              </a:rPr>
              <a:t>Click on the button under the presentation preview that says "Download as PowerPoint template". You will get a .pptx file that you can edit in PowerPoint.</a:t>
            </a:r>
            <a:endParaRPr sz="11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abin"/>
                <a:ea typeface="Cabin"/>
                <a:cs typeface="Cabin"/>
                <a:sym typeface="Cabin"/>
              </a:rPr>
              <a:t>Remember to download and install the fonts used in this presentation (you’ll find the links to the font files needed in the </a:t>
            </a:r>
            <a:r>
              <a:rPr lang="en" sz="1100" u="sng">
                <a:latin typeface="Cabin"/>
                <a:ea typeface="Cabin"/>
                <a:cs typeface="Cabin"/>
                <a:sym typeface="Cabin"/>
                <a:hlinkClick action="ppaction://hlinksldjump" r:id="rId3"/>
              </a:rPr>
              <a:t>Presentation design slide</a:t>
            </a:r>
            <a:r>
              <a:rPr lang="en" sz="1100">
                <a:latin typeface="Cabin"/>
                <a:ea typeface="Cabin"/>
                <a:cs typeface="Cabin"/>
                <a:sym typeface="Cabin"/>
              </a:rPr>
              <a:t>)</a:t>
            </a:r>
            <a:endParaRPr sz="11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000875" y="4058325"/>
            <a:ext cx="56859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900">
                <a:latin typeface="Cabin"/>
                <a:ea typeface="Cabin"/>
                <a:cs typeface="Cabin"/>
                <a:sym typeface="Cabin"/>
              </a:rPr>
              <a:t>More info on how to use this template at </a:t>
            </a:r>
            <a:r>
              <a:rPr b="1" lang="en" sz="900" u="sng">
                <a:latin typeface="Cabin"/>
                <a:ea typeface="Cabin"/>
                <a:cs typeface="Cabin"/>
                <a:sym typeface="Cabin"/>
                <a:hlinkClick r:id="rId4"/>
              </a:rPr>
              <a:t>www.slidescarnival.com/help-use-presentation-template</a:t>
            </a:r>
            <a:endParaRPr b="1" sz="9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900">
                <a:latin typeface="Cabin"/>
                <a:ea typeface="Cabin"/>
                <a:cs typeface="Cabin"/>
                <a:sym typeface="Cabin"/>
              </a:rPr>
              <a:t>This template is free to use under </a:t>
            </a:r>
            <a:r>
              <a:rPr lang="en" sz="900" u="sng">
                <a:latin typeface="Cabin"/>
                <a:ea typeface="Cabin"/>
                <a:cs typeface="Cabin"/>
                <a:sym typeface="Cabin"/>
                <a:hlinkClick r:id="rId5"/>
              </a:rPr>
              <a:t>Creative Commons Attribution license</a:t>
            </a:r>
            <a:r>
              <a:rPr lang="en" sz="900"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" sz="900">
                <a:latin typeface="Cabin"/>
                <a:ea typeface="Cabin"/>
                <a:cs typeface="Cabin"/>
                <a:sym typeface="Cabin"/>
              </a:rPr>
              <a:t>You can keep the Credits slide or mention SlidesCarnival and other resources used in a slide footer</a:t>
            </a:r>
            <a:r>
              <a:rPr lang="en" sz="900">
                <a:latin typeface="Cabin"/>
                <a:ea typeface="Cabin"/>
                <a:cs typeface="Cabin"/>
                <a:sym typeface="Cabin"/>
              </a:rPr>
              <a:t>.</a:t>
            </a:r>
            <a:endParaRPr sz="9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9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/>
          <p:nvPr/>
        </p:nvSpPr>
        <p:spPr>
          <a:xfrm>
            <a:off x="2530985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2"/>
          <p:cNvSpPr txBox="1"/>
          <p:nvPr>
            <p:ph idx="4294967295" type="body"/>
          </p:nvPr>
        </p:nvSpPr>
        <p:spPr>
          <a:xfrm>
            <a:off x="6993450" y="0"/>
            <a:ext cx="18858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abin Condensed"/>
                <a:ea typeface="Cabin Condensed"/>
                <a:cs typeface="Cabin Condensed"/>
                <a:sym typeface="Cabin Condensed"/>
              </a:rPr>
              <a:t>Android project</a:t>
            </a:r>
            <a:endParaRPr b="1">
              <a:latin typeface="Cabin Condensed"/>
              <a:ea typeface="Cabin Condensed"/>
              <a:cs typeface="Cabin Condensed"/>
              <a:sym typeface="Cabin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283" name="Google Shape;283;p32"/>
          <p:cNvSpPr/>
          <p:nvPr/>
        </p:nvSpPr>
        <p:spPr>
          <a:xfrm>
            <a:off x="262430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Place your screenshot here</a:t>
            </a:r>
            <a:endParaRPr sz="1000"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4" name="Google Shape;284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/>
          <p:nvPr/>
        </p:nvSpPr>
        <p:spPr>
          <a:xfrm>
            <a:off x="2614746" y="6108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0000"/>
          </a:solidFill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3"/>
          <p:cNvSpPr/>
          <p:nvPr/>
        </p:nvSpPr>
        <p:spPr>
          <a:xfrm>
            <a:off x="2746475" y="11766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Place your screenshot here</a:t>
            </a:r>
            <a:endParaRPr sz="1000"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1" name="Google Shape;291;p33"/>
          <p:cNvSpPr txBox="1"/>
          <p:nvPr>
            <p:ph idx="4294967295" type="body"/>
          </p:nvPr>
        </p:nvSpPr>
        <p:spPr>
          <a:xfrm>
            <a:off x="6993450" y="0"/>
            <a:ext cx="18858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abin Condensed"/>
                <a:ea typeface="Cabin Condensed"/>
                <a:cs typeface="Cabin Condensed"/>
                <a:sym typeface="Cabin Condensed"/>
              </a:rPr>
              <a:t>iPhone project</a:t>
            </a:r>
            <a:endParaRPr b="1">
              <a:latin typeface="Cabin Condensed"/>
              <a:ea typeface="Cabin Condensed"/>
              <a:cs typeface="Cabin Condensed"/>
              <a:sym typeface="Cabin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292" name="Google Shape;292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/>
          <p:nvPr/>
        </p:nvSpPr>
        <p:spPr>
          <a:xfrm>
            <a:off x="2095677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0000"/>
          </a:solidFill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4"/>
          <p:cNvSpPr/>
          <p:nvPr/>
        </p:nvSpPr>
        <p:spPr>
          <a:xfrm>
            <a:off x="229437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Place your screenshot here</a:t>
            </a:r>
            <a:endParaRPr sz="1000"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9" name="Google Shape;299;p34"/>
          <p:cNvSpPr txBox="1"/>
          <p:nvPr>
            <p:ph idx="4294967295" type="body"/>
          </p:nvPr>
        </p:nvSpPr>
        <p:spPr>
          <a:xfrm>
            <a:off x="6993450" y="0"/>
            <a:ext cx="18858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abin Condensed"/>
                <a:ea typeface="Cabin Condensed"/>
                <a:cs typeface="Cabin Condensed"/>
                <a:sym typeface="Cabin Condensed"/>
              </a:rPr>
              <a:t>Tablet project</a:t>
            </a:r>
            <a:endParaRPr b="1">
              <a:latin typeface="Cabin Condensed"/>
              <a:ea typeface="Cabin Condensed"/>
              <a:cs typeface="Cabin Condensed"/>
              <a:sym typeface="Cabin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300" name="Google Shape;300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"/>
          <p:cNvSpPr/>
          <p:nvPr/>
        </p:nvSpPr>
        <p:spPr>
          <a:xfrm>
            <a:off x="1206205" y="783101"/>
            <a:ext cx="4594908" cy="3577188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5"/>
          <p:cNvSpPr/>
          <p:nvPr/>
        </p:nvSpPr>
        <p:spPr>
          <a:xfrm>
            <a:off x="1398489" y="973068"/>
            <a:ext cx="4210500" cy="26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Place your screenshot here</a:t>
            </a:r>
            <a:endParaRPr sz="1000"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07" name="Google Shape;307;p35"/>
          <p:cNvSpPr txBox="1"/>
          <p:nvPr>
            <p:ph idx="4294967295" type="body"/>
          </p:nvPr>
        </p:nvSpPr>
        <p:spPr>
          <a:xfrm>
            <a:off x="6993450" y="0"/>
            <a:ext cx="18858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abin Condensed"/>
                <a:ea typeface="Cabin Condensed"/>
                <a:cs typeface="Cabin Condensed"/>
                <a:sym typeface="Cabin Condensed"/>
              </a:rPr>
              <a:t>Desktop project</a:t>
            </a:r>
            <a:endParaRPr b="1">
              <a:latin typeface="Cabin Condensed"/>
              <a:ea typeface="Cabin Condensed"/>
              <a:cs typeface="Cabin Condensed"/>
              <a:sym typeface="Cabin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308" name="Google Shape;308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/>
          <p:nvPr>
            <p:ph idx="4294967295" type="ctrTitle"/>
          </p:nvPr>
        </p:nvSpPr>
        <p:spPr>
          <a:xfrm>
            <a:off x="1481187" y="1126150"/>
            <a:ext cx="5741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00000"/>
                </a:solidFill>
              </a:rPr>
              <a:t>Thanks!</a:t>
            </a:r>
            <a:endParaRPr sz="7200">
              <a:solidFill>
                <a:srgbClr val="000000"/>
              </a:solidFill>
            </a:endParaRPr>
          </a:p>
        </p:txBody>
      </p:sp>
      <p:sp>
        <p:nvSpPr>
          <p:cNvPr id="314" name="Google Shape;314;p36"/>
          <p:cNvSpPr txBox="1"/>
          <p:nvPr>
            <p:ph idx="4294967295" type="body"/>
          </p:nvPr>
        </p:nvSpPr>
        <p:spPr>
          <a:xfrm>
            <a:off x="1538000" y="2228800"/>
            <a:ext cx="3586500" cy="16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highlight>
                  <a:srgbClr val="000000"/>
                </a:highlight>
              </a:rPr>
              <a:t>Any questions?</a:t>
            </a:r>
            <a:endParaRPr sz="28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200">
                <a:solidFill>
                  <a:srgbClr val="FFFF00"/>
                </a:solidFill>
                <a:highlight>
                  <a:srgbClr val="000000"/>
                </a:highlight>
              </a:rPr>
              <a:t>You can find me at @username &amp; user@mail.me</a:t>
            </a:r>
            <a:endParaRPr sz="2200">
              <a:solidFill>
                <a:srgbClr val="FFFF00"/>
              </a:solidFill>
              <a:highlight>
                <a:srgbClr val="000000"/>
              </a:highlight>
            </a:endParaRPr>
          </a:p>
        </p:txBody>
      </p:sp>
      <p:sp>
        <p:nvSpPr>
          <p:cNvPr id="315" name="Google Shape;315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"/>
          <p:cNvSpPr txBox="1"/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21" name="Google Shape;321;p37"/>
          <p:cNvSpPr txBox="1"/>
          <p:nvPr>
            <p:ph idx="1" type="body"/>
          </p:nvPr>
        </p:nvSpPr>
        <p:spPr>
          <a:xfrm>
            <a:off x="2871075" y="1064965"/>
            <a:ext cx="5561100" cy="3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⊙"/>
            </a:pPr>
            <a:r>
              <a:rPr lang="en" sz="2400">
                <a:solidFill>
                  <a:srgbClr val="000000"/>
                </a:solidFill>
              </a:rPr>
              <a:t>Presentation template by </a:t>
            </a:r>
            <a:r>
              <a:rPr lang="en" sz="2400" u="sng">
                <a:solidFill>
                  <a:srgbClr val="000000"/>
                </a:solidFill>
                <a:hlinkClick r:id="rId3"/>
              </a:rPr>
              <a:t>SlidesCarnival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⊙"/>
            </a:pPr>
            <a:r>
              <a:rPr lang="en" sz="2400">
                <a:solidFill>
                  <a:srgbClr val="000000"/>
                </a:solidFill>
              </a:rPr>
              <a:t>Photographs by </a:t>
            </a:r>
            <a:r>
              <a:rPr lang="en" sz="2400" u="sng">
                <a:solidFill>
                  <a:srgbClr val="000000"/>
                </a:solidFill>
                <a:hlinkClick r:id="rId4"/>
              </a:rPr>
              <a:t>Unsplash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22" name="Google Shape;322;p37"/>
          <p:cNvSpPr/>
          <p:nvPr/>
        </p:nvSpPr>
        <p:spPr>
          <a:xfrm>
            <a:off x="1648547" y="673677"/>
            <a:ext cx="450310" cy="404244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8"/>
          <p:cNvSpPr txBox="1"/>
          <p:nvPr>
            <p:ph type="title"/>
          </p:nvPr>
        </p:nvSpPr>
        <p:spPr>
          <a:xfrm>
            <a:off x="398150" y="856410"/>
            <a:ext cx="1700700" cy="14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29" name="Google Shape;329;p38"/>
          <p:cNvSpPr txBox="1"/>
          <p:nvPr>
            <p:ph idx="1" type="body"/>
          </p:nvPr>
        </p:nvSpPr>
        <p:spPr>
          <a:xfrm>
            <a:off x="2940675" y="895350"/>
            <a:ext cx="5793600" cy="31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This presentation uses the following typographies and colors: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⊙"/>
            </a:pPr>
            <a:r>
              <a:rPr lang="en" sz="1400">
                <a:solidFill>
                  <a:srgbClr val="000000"/>
                </a:solidFill>
              </a:rPr>
              <a:t>Titles: </a:t>
            </a:r>
            <a:r>
              <a:rPr b="1" lang="en" sz="1400">
                <a:solidFill>
                  <a:srgbClr val="000000"/>
                </a:solidFill>
              </a:rPr>
              <a:t>Cabin condensed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⊙"/>
            </a:pPr>
            <a:r>
              <a:rPr lang="en" sz="1400">
                <a:solidFill>
                  <a:srgbClr val="000000"/>
                </a:solidFill>
              </a:rPr>
              <a:t>Body copy: </a:t>
            </a:r>
            <a:r>
              <a:rPr b="1" lang="en" sz="1400">
                <a:solidFill>
                  <a:srgbClr val="000000"/>
                </a:solidFill>
              </a:rPr>
              <a:t>Cabin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You can download the fonts on this page: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hlinkClick r:id="rId3"/>
              </a:rPr>
              <a:t>https://www.fontsquirrel.com/fonts/cabin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hlinkClick r:id="rId4"/>
              </a:rPr>
              <a:t>http://www.1001fonts.com/cabin-condensed-font.html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⊙"/>
            </a:pPr>
            <a:r>
              <a:rPr lang="en" sz="1400">
                <a:solidFill>
                  <a:srgbClr val="000000"/>
                </a:solidFill>
              </a:rPr>
              <a:t>Black </a:t>
            </a:r>
            <a:r>
              <a:rPr b="1" lang="en" sz="1400">
                <a:solidFill>
                  <a:srgbClr val="000000"/>
                </a:solidFill>
              </a:rPr>
              <a:t>#000000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⊙"/>
            </a:pPr>
            <a:r>
              <a:rPr lang="en" sz="1400">
                <a:solidFill>
                  <a:srgbClr val="000000"/>
                </a:solidFill>
              </a:rPr>
              <a:t>Yellow </a:t>
            </a:r>
            <a:r>
              <a:rPr b="1" lang="en" sz="1400">
                <a:solidFill>
                  <a:srgbClr val="FFFF00"/>
                </a:solidFill>
                <a:highlight>
                  <a:srgbClr val="000000"/>
                </a:highlight>
              </a:rPr>
              <a:t>#ffff00</a:t>
            </a:r>
            <a:endParaRPr b="1" sz="1400">
              <a:solidFill>
                <a:srgbClr val="FFFF00"/>
              </a:solidFill>
              <a:highlight>
                <a:srgbClr val="000000"/>
              </a:highlight>
            </a:endParaRPr>
          </a:p>
        </p:txBody>
      </p:sp>
      <p:sp>
        <p:nvSpPr>
          <p:cNvPr id="330" name="Google Shape;330;p38"/>
          <p:cNvSpPr txBox="1"/>
          <p:nvPr/>
        </p:nvSpPr>
        <p:spPr>
          <a:xfrm>
            <a:off x="2940675" y="4171650"/>
            <a:ext cx="58998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latin typeface="Cabin"/>
                <a:ea typeface="Cabin"/>
                <a:cs typeface="Cabin"/>
                <a:sym typeface="Cabin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1" name="Google Shape;331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39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37" name="Google Shape;337;p39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9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9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9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9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9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3" name="Google Shape;343;p39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344" name="Google Shape;344;p39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9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" name="Google Shape;346;p39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347" name="Google Shape;347;p39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9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9" name="Google Shape;349;p39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9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1" name="Google Shape;351;p39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352" name="Google Shape;352;p39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9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9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Google Shape;355;p39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356" name="Google Shape;356;p39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9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0" name="Google Shape;360;p39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1" name="Google Shape;361;p39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362" name="Google Shape;362;p39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9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9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9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9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9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9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9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9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9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39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383" name="Google Shape;383;p39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9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Google Shape;385;p39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386" name="Google Shape;386;p39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9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39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390" name="Google Shape;390;p39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9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39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394" name="Google Shape;394;p39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" name="Google Shape;398;p39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9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9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9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2" name="Google Shape;402;p39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03" name="Google Shape;403;p39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39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06" name="Google Shape;406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" name="Google Shape;408;p39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09" name="Google Shape;409;p39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39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12" name="Google Shape;412;p39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" name="Google Shape;414;p39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15" name="Google Shape;415;p39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9" name="Google Shape;419;p39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20" name="Google Shape;420;p39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39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23" name="Google Shape;423;p39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6" name="Google Shape;426;p39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7" name="Google Shape;427;p39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28" name="Google Shape;428;p39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39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31" name="Google Shape;431;p39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39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37" name="Google Shape;437;p39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39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40" name="Google Shape;440;p39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39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46" name="Google Shape;446;p39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39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52" name="Google Shape;452;p39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39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9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9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9" name="Google Shape;459;p39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60" name="Google Shape;460;p39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39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63" name="Google Shape;463;p39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39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66" name="Google Shape;466;p39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8" name="Google Shape;468;p39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9" name="Google Shape;469;p39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70" name="Google Shape;470;p3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39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73" name="Google Shape;473;p39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39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79" name="Google Shape;479;p39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1" name="Google Shape;481;p39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9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3" name="Google Shape;483;p39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484" name="Google Shape;484;p39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9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Google Shape;486;p39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487" name="Google Shape;487;p39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9" name="Google Shape;489;p39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0" name="Google Shape;490;p39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491" name="Google Shape;491;p3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39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494" name="Google Shape;494;p39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7" name="Google Shape;497;p39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9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9" name="Google Shape;499;p39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500" name="Google Shape;500;p39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39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503" name="Google Shape;503;p39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39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08" name="Google Shape;508;p39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39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12" name="Google Shape;512;p39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4" name="Google Shape;514;p39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15" name="Google Shape;515;p39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" name="Google Shape;518;p39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19" name="Google Shape;519;p39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" name="Google Shape;524;p39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25" name="Google Shape;525;p39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39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528" name="Google Shape;528;p39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3" name="Google Shape;533;p39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4" name="Google Shape;534;p39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535" name="Google Shape;535;p3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39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538" name="Google Shape;538;p3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2" name="Google Shape;542;p39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3" name="Google Shape;543;p39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544" name="Google Shape;544;p39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39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548" name="Google Shape;548;p39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1" name="Google Shape;551;p39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9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9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39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555" name="Google Shape;555;p39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8" name="Google Shape;558;p39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9" name="Google Shape;559;p39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560" name="Google Shape;560;p39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" name="Google Shape;563;p39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4" name="Google Shape;564;p39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565" name="Google Shape;565;p39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39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571" name="Google Shape;571;p39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39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575" name="Google Shape;575;p39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39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579" name="Google Shape;579;p39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4" name="Google Shape;584;p39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585" name="Google Shape;585;p39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Google Shape;590;p39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591" name="Google Shape;591;p39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39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594" name="Google Shape;594;p3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0" name="Google Shape;600;p39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1" name="Google Shape;601;p39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602" name="Google Shape;602;p39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39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608" name="Google Shape;608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10" name="Google Shape;610;p39"/>
          <p:cNvSpPr/>
          <p:nvPr/>
        </p:nvSpPr>
        <p:spPr>
          <a:xfrm>
            <a:off x="6553538" y="21136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1" name="Google Shape;611;p39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612" name="Google Shape;612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4" name="Google Shape;614;p39"/>
          <p:cNvSpPr/>
          <p:nvPr/>
        </p:nvSpPr>
        <p:spPr>
          <a:xfrm>
            <a:off x="7438526" y="20930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5" name="Google Shape;615;p39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616" name="Google Shape;616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38100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38100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8" name="Google Shape;618;p39"/>
          <p:cNvSpPr/>
          <p:nvPr/>
        </p:nvSpPr>
        <p:spPr>
          <a:xfrm>
            <a:off x="6842198" y="31931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This means that you can:</a:t>
            </a: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bin"/>
              <a:buChar char="●"/>
            </a:pPr>
            <a:r>
              <a:rPr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Resize them without losing quality.</a:t>
            </a: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bin"/>
              <a:buChar char="●"/>
            </a:pPr>
            <a:r>
              <a:rPr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Change fill color and opacity.</a:t>
            </a: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bin"/>
              <a:buChar char="●"/>
            </a:pPr>
            <a:r>
              <a:rPr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Change line color, width and style.</a:t>
            </a: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Isn’t that nice? :)</a:t>
            </a: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Examples:</a:t>
            </a: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20" name="Google Shape;620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00"/>
                </a:solidFill>
              </a:rPr>
              <a:t>‹#›</a:t>
            </a:fld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0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Now you can use any emoji as an icon!</a:t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26" name="Google Shape;626;p40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highlight>
                  <a:srgbClr val="FFFF00"/>
                </a:highlight>
                <a:latin typeface="Cabin"/>
                <a:ea typeface="Cabin"/>
                <a:cs typeface="Cabin"/>
                <a:sym typeface="Cabin"/>
              </a:rPr>
              <a:t> and many more...</a:t>
            </a:r>
            <a:endParaRPr sz="2400">
              <a:highlight>
                <a:srgbClr val="FFFF00"/>
              </a:highlight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27" name="Google Shape;627;p40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😉</a:t>
            </a:r>
            <a:endParaRPr sz="9600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28" name="Google Shape;628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00"/>
                </a:solidFill>
              </a:rPr>
              <a:t>‹#›</a:t>
            </a:fld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4294967295" type="ctrTitle"/>
          </p:nvPr>
        </p:nvSpPr>
        <p:spPr>
          <a:xfrm>
            <a:off x="1481187" y="897550"/>
            <a:ext cx="5741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00000"/>
                </a:solidFill>
              </a:rPr>
              <a:t>Hello!</a:t>
            </a:r>
            <a:endParaRPr sz="7200">
              <a:solidFill>
                <a:srgbClr val="000000"/>
              </a:solidFill>
            </a:endParaRPr>
          </a:p>
        </p:txBody>
      </p:sp>
      <p:sp>
        <p:nvSpPr>
          <p:cNvPr id="79" name="Google Shape;79;p15"/>
          <p:cNvSpPr txBox="1"/>
          <p:nvPr>
            <p:ph idx="4294967295" type="body"/>
          </p:nvPr>
        </p:nvSpPr>
        <p:spPr>
          <a:xfrm>
            <a:off x="1538000" y="2000200"/>
            <a:ext cx="35865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highlight>
                  <a:srgbClr val="000000"/>
                </a:highlight>
              </a:rPr>
              <a:t>I am Jayden Smith</a:t>
            </a:r>
            <a:endParaRPr sz="28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200">
                <a:solidFill>
                  <a:srgbClr val="FFFF00"/>
                </a:solidFill>
                <a:highlight>
                  <a:srgbClr val="000000"/>
                </a:highlight>
              </a:rPr>
              <a:t>I am here because I love to give presentations. You can find me at @username</a:t>
            </a:r>
            <a:endParaRPr sz="2200">
              <a:solidFill>
                <a:srgbClr val="FFFF00"/>
              </a:solidFill>
              <a:highlight>
                <a:srgbClr val="000000"/>
              </a:highlight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3725" y="573351"/>
            <a:ext cx="1909500" cy="1909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ctrTitle"/>
          </p:nvPr>
        </p:nvSpPr>
        <p:spPr>
          <a:xfrm>
            <a:off x="2733675" y="2116750"/>
            <a:ext cx="367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latin typeface="Cabin"/>
                <a:ea typeface="Cabin"/>
                <a:cs typeface="Cabin"/>
                <a:sym typeface="Cabin"/>
              </a:rPr>
              <a:t>1</a:t>
            </a:r>
            <a:endParaRPr sz="80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7" name="Google Shape;87;p16"/>
          <p:cNvSpPr txBox="1"/>
          <p:nvPr>
            <p:ph idx="1" type="subTitle"/>
          </p:nvPr>
        </p:nvSpPr>
        <p:spPr>
          <a:xfrm>
            <a:off x="3143250" y="3373450"/>
            <a:ext cx="2857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4297650" y="44450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2676525" y="1247775"/>
            <a:ext cx="4905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⊙"/>
            </a:pPr>
            <a:r>
              <a:rPr lang="en" sz="2800"/>
              <a:t>Here you have a list of items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⊙"/>
            </a:pPr>
            <a:r>
              <a:rPr lang="en" sz="2800"/>
              <a:t>And some text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⊙"/>
            </a:pPr>
            <a:r>
              <a:rPr lang="en" sz="2800"/>
              <a:t>But remember not to overload your slides with content</a:t>
            </a:r>
            <a:endParaRPr sz="2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Your audience will listen to you or read the content, but won’t do both. </a:t>
            </a:r>
            <a:endParaRPr sz="2800"/>
          </a:p>
        </p:txBody>
      </p:sp>
      <p:grpSp>
        <p:nvGrpSpPr>
          <p:cNvPr id="101" name="Google Shape;101;p18"/>
          <p:cNvGrpSpPr/>
          <p:nvPr/>
        </p:nvGrpSpPr>
        <p:grpSpPr>
          <a:xfrm>
            <a:off x="1512239" y="483380"/>
            <a:ext cx="564103" cy="601050"/>
            <a:chOff x="5970800" y="1619250"/>
            <a:chExt cx="428650" cy="456725"/>
          </a:xfrm>
        </p:grpSpPr>
        <p:sp>
          <p:nvSpPr>
            <p:cNvPr id="102" name="Google Shape;102;p18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4294967295" type="ctrTitle"/>
          </p:nvPr>
        </p:nvSpPr>
        <p:spPr>
          <a:xfrm>
            <a:off x="1660725" y="2497750"/>
            <a:ext cx="582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0000"/>
                </a:solidFill>
                <a:highlight>
                  <a:srgbClr val="FFFF00"/>
                </a:highlight>
              </a:rPr>
              <a:t>BIG CONCEPT</a:t>
            </a:r>
            <a:endParaRPr sz="600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sp>
        <p:nvSpPr>
          <p:cNvPr id="113" name="Google Shape;113;p19"/>
          <p:cNvSpPr txBox="1"/>
          <p:nvPr>
            <p:ph idx="4294967295" type="subTitle"/>
          </p:nvPr>
        </p:nvSpPr>
        <p:spPr>
          <a:xfrm>
            <a:off x="2113125" y="3640150"/>
            <a:ext cx="4917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 sz="1800">
              <a:solidFill>
                <a:srgbClr val="FFFFFF"/>
              </a:solidFill>
            </a:endParaRPr>
          </a:p>
        </p:txBody>
      </p:sp>
      <p:grpSp>
        <p:nvGrpSpPr>
          <p:cNvPr id="114" name="Google Shape;114;p19"/>
          <p:cNvGrpSpPr/>
          <p:nvPr/>
        </p:nvGrpSpPr>
        <p:grpSpPr>
          <a:xfrm>
            <a:off x="4235601" y="717556"/>
            <a:ext cx="1457296" cy="1457426"/>
            <a:chOff x="6654650" y="3665275"/>
            <a:chExt cx="409100" cy="409125"/>
          </a:xfrm>
        </p:grpSpPr>
        <p:sp>
          <p:nvSpPr>
            <p:cNvPr id="115" name="Google Shape;115;p1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19"/>
          <p:cNvGrpSpPr/>
          <p:nvPr/>
        </p:nvGrpSpPr>
        <p:grpSpPr>
          <a:xfrm rot="1868784">
            <a:off x="3207306" y="1243434"/>
            <a:ext cx="779849" cy="779855"/>
            <a:chOff x="570875" y="4322250"/>
            <a:chExt cx="443300" cy="443325"/>
          </a:xfrm>
        </p:grpSpPr>
        <p:sp>
          <p:nvSpPr>
            <p:cNvPr id="118" name="Google Shape;118;p1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9"/>
          <p:cNvSpPr/>
          <p:nvPr/>
        </p:nvSpPr>
        <p:spPr>
          <a:xfrm>
            <a:off x="3742651" y="7175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 rot="1799983">
            <a:off x="5734789" y="1380473"/>
            <a:ext cx="243896" cy="23288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00"/>
                </a:solidFill>
              </a:rPr>
              <a:t>‹#›</a:t>
            </a:fld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082175" y="1091725"/>
            <a:ext cx="2623200" cy="3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0" name="Google Shape;130;p20"/>
          <p:cNvSpPr txBox="1"/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1" name="Google Shape;131;p20"/>
          <p:cNvSpPr txBox="1"/>
          <p:nvPr>
            <p:ph idx="2" type="body"/>
          </p:nvPr>
        </p:nvSpPr>
        <p:spPr>
          <a:xfrm>
            <a:off x="5863323" y="1091725"/>
            <a:ext cx="2623200" cy="3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grpSp>
        <p:nvGrpSpPr>
          <p:cNvPr id="132" name="Google Shape;132;p20"/>
          <p:cNvGrpSpPr/>
          <p:nvPr/>
        </p:nvGrpSpPr>
        <p:grpSpPr>
          <a:xfrm>
            <a:off x="1512239" y="483380"/>
            <a:ext cx="564103" cy="601050"/>
            <a:chOff x="5970800" y="1619250"/>
            <a:chExt cx="428650" cy="456725"/>
          </a:xfrm>
        </p:grpSpPr>
        <p:sp>
          <p:nvSpPr>
            <p:cNvPr id="133" name="Google Shape;133;p20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2907250" y="1129125"/>
            <a:ext cx="1842900" cy="3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4844762" y="1129125"/>
            <a:ext cx="1842900" cy="3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6" name="Google Shape;146;p21"/>
          <p:cNvSpPr txBox="1"/>
          <p:nvPr>
            <p:ph idx="3" type="body"/>
          </p:nvPr>
        </p:nvSpPr>
        <p:spPr>
          <a:xfrm>
            <a:off x="6782273" y="1129125"/>
            <a:ext cx="1842900" cy="3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21"/>
          <p:cNvGrpSpPr/>
          <p:nvPr/>
        </p:nvGrpSpPr>
        <p:grpSpPr>
          <a:xfrm>
            <a:off x="1512239" y="483380"/>
            <a:ext cx="564103" cy="601050"/>
            <a:chOff x="5970800" y="1619250"/>
            <a:chExt cx="428650" cy="456725"/>
          </a:xfrm>
        </p:grpSpPr>
        <p:sp>
          <p:nvSpPr>
            <p:cNvPr id="148" name="Google Shape;148;p21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nug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