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ousin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A16B26-31F7-4D5D-85CB-2DCD4F94EB0A}">
  <a:tblStyle styleId="{4AA16B26-31F7-4D5D-85CB-2DCD4F94E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usine-bold.fntdata"/><Relationship Id="rId12" Type="http://schemas.openxmlformats.org/officeDocument/2006/relationships/slide" Target="slides/slide7.xml"/><Relationship Id="rId34" Type="http://schemas.openxmlformats.org/officeDocument/2006/relationships/font" Target="fonts/Cousine-regular.fntdata"/><Relationship Id="rId15" Type="http://schemas.openxmlformats.org/officeDocument/2006/relationships/slide" Target="slides/slide10.xml"/><Relationship Id="rId37" Type="http://schemas.openxmlformats.org/officeDocument/2006/relationships/font" Target="fonts/Cousine-boldItalic.fntdata"/><Relationship Id="rId14" Type="http://schemas.openxmlformats.org/officeDocument/2006/relationships/slide" Target="slides/slide9.xml"/><Relationship Id="rId36" Type="http://schemas.openxmlformats.org/officeDocument/2006/relationships/font" Target="fonts/Cousin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6" name="Google Shape;6;p1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ousin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pic>
        <p:nvPicPr>
          <p:cNvPr descr="coffee.jpg"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USE BIG IMAGE</a:t>
            </a:r>
            <a:endParaRPr b="1" sz="36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{4AA16B26-31F7-4D5D-85CB-2DCD4F94EB0A}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8" name="Google Shape;238;p25"/>
          <p:cNvSpPr txBox="1"/>
          <p:nvPr>
            <p:ph idx="4294967295" type="ctrTitle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89</a:t>
            </a:r>
            <a:r>
              <a:rPr b="1" lang="en" sz="4000"/>
              <a:t>,</a:t>
            </a:r>
            <a:r>
              <a:rPr b="1" lang="en" sz="7200"/>
              <a:t>526</a:t>
            </a:r>
            <a:r>
              <a:rPr b="1" lang="en" sz="4000">
                <a:solidFill>
                  <a:schemeClr val="lt1"/>
                </a:solidFill>
              </a:rPr>
              <a:t>,</a:t>
            </a:r>
            <a:r>
              <a:rPr b="1" lang="en" sz="7200"/>
              <a:t>124</a:t>
            </a:r>
            <a:endParaRPr b="1" sz="7200"/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4294967295" type="ctrTitle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89,526,124$</a:t>
            </a:r>
            <a:endParaRPr b="1" sz="6000"/>
          </a:p>
        </p:txBody>
      </p:sp>
      <p:sp>
        <p:nvSpPr>
          <p:cNvPr id="245" name="Google Shape;245;p26"/>
          <p:cNvSpPr txBox="1"/>
          <p:nvPr>
            <p:ph idx="4294967295" type="subTitle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/>
          <p:nvPr>
            <p:ph idx="4294967295" type="ctrTitle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100%</a:t>
            </a:r>
            <a:endParaRPr b="1" sz="6000"/>
          </a:p>
        </p:txBody>
      </p:sp>
      <p:sp>
        <p:nvSpPr>
          <p:cNvPr id="247" name="Google Shape;247;p26"/>
          <p:cNvSpPr txBox="1"/>
          <p:nvPr>
            <p:ph idx="4294967295" type="subTitle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/>
          <p:nvPr>
            <p:ph idx="4294967295" type="ctrTitle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185,244 users</a:t>
            </a:r>
            <a:endParaRPr b="1" sz="6000"/>
          </a:p>
        </p:txBody>
      </p:sp>
      <p:sp>
        <p:nvSpPr>
          <p:cNvPr id="249" name="Google Shape;249;p26"/>
          <p:cNvSpPr txBox="1"/>
          <p:nvPr>
            <p:ph idx="4294967295" type="subTitle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/>
          <p:nvPr>
            <p:ph idx="3" type="body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/>
          <p:nvPr>
            <p:ph idx="2" type="body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/>
          <p:nvPr>
            <p:ph idx="3" type="body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action="ppaction://hlinksldjump" r:id="rId3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ANDROID PROJECT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iPHONE PROJECT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TABLET PROJECT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/>
          <p:nvPr>
            <p:ph idx="4294967295" type="body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DESKTOP PROJECT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idx="4294967295" type="ctrTitle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26" name="Google Shape;326;p34"/>
          <p:cNvSpPr txBox="1"/>
          <p:nvPr>
            <p:ph idx="4294967295" type="subTitle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/>
          <p:nvPr>
            <p:ph idx="4294967295" type="body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b="1" lang="en" sz="1600">
                <a:solidFill>
                  <a:srgbClr val="FFFFFF"/>
                </a:solidFill>
              </a:rPr>
              <a:t>Cousine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 world!</a:t>
            </a:r>
            <a:endParaRPr b="1" sz="6000"/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/>
          <p:nvPr>
            <p:ph idx="4294967295" type="body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/>
          <p:nvPr>
            <p:ph idx="3" type="body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