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Lora"/>
      <p:regular r:id="rId35"/>
      <p:bold r:id="rId36"/>
      <p:italic r:id="rId37"/>
      <p:boldItalic r:id="rId38"/>
    </p:embeddedFont>
    <p:embeddedFont>
      <p:font typeface="Quattrocento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56B541F-CB9C-4C7B-8F7D-ABFA0598137A}">
  <a:tblStyle styleId="{056B541F-CB9C-4C7B-8F7D-ABFA059813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bold.fntdata"/><Relationship Id="rId20" Type="http://schemas.openxmlformats.org/officeDocument/2006/relationships/slide" Target="slides/slide15.xml"/><Relationship Id="rId42" Type="http://schemas.openxmlformats.org/officeDocument/2006/relationships/font" Target="fonts/QuattrocentoSans-boldItalic.fntdata"/><Relationship Id="rId41" Type="http://schemas.openxmlformats.org/officeDocument/2006/relationships/font" Target="fonts/Quattrocento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ora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Lora-italic.fntdata"/><Relationship Id="rId14" Type="http://schemas.openxmlformats.org/officeDocument/2006/relationships/slide" Target="slides/slide9.xml"/><Relationship Id="rId36" Type="http://schemas.openxmlformats.org/officeDocument/2006/relationships/font" Target="fonts/Lora-bold.fntdata"/><Relationship Id="rId17" Type="http://schemas.openxmlformats.org/officeDocument/2006/relationships/slide" Target="slides/slide12.xml"/><Relationship Id="rId39" Type="http://schemas.openxmlformats.org/officeDocument/2006/relationships/font" Target="fonts/QuattrocentoSans-regular.fntdata"/><Relationship Id="rId16" Type="http://schemas.openxmlformats.org/officeDocument/2006/relationships/slide" Target="slides/slide11.xml"/><Relationship Id="rId38" Type="http://schemas.openxmlformats.org/officeDocument/2006/relationships/font" Target="fonts/Lora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06c3cb3_27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06c3cb3_27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1422c4bed_1474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11422c4bed_147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hyperlink" Target="http://slidemode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lora" TargetMode="External"/><Relationship Id="rId4" Type="http://schemas.openxmlformats.org/officeDocument/2006/relationships/hyperlink" Target="https://www.fontsquirrel.com/fonts/quattrocento-san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</a:t>
            </a:r>
            <a:r>
              <a:rPr lang="en">
                <a:highlight>
                  <a:srgbClr val="FFCD00"/>
                </a:highlight>
              </a:rPr>
              <a:t>your</a:t>
            </a:r>
            <a:r>
              <a:rPr lang="en"/>
              <a:t> presentation title</a:t>
            </a:r>
            <a:endParaRPr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idx="4294967295" type="body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b="1" lang="en" sz="20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  <a:endParaRPr b="1" sz="2000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pigargo.jpg"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idx="4294967295" type="title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CD00"/>
                </a:highlight>
              </a:rPr>
              <a:t>Want big impact? </a:t>
            </a:r>
            <a:r>
              <a:rPr i="1" lang="en" sz="1800">
                <a:highlight>
                  <a:srgbClr val="FFCD00"/>
                </a:highlight>
              </a:rPr>
              <a:t>Use big image.</a:t>
            </a:r>
            <a:endParaRPr i="1" sz="1800">
              <a:highlight>
                <a:srgbClr val="FFCD00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highlight>
                  <a:srgbClr val="FFCD00"/>
                </a:highlight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2" name="Google Shape;222;p2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24"/>
          <p:cNvGrpSpPr/>
          <p:nvPr/>
        </p:nvGrpSpPr>
        <p:grpSpPr>
          <a:xfrm>
            <a:off x="1434479" y="1543021"/>
            <a:ext cx="5817846" cy="3375716"/>
            <a:chOff x="1641825" y="1470659"/>
            <a:chExt cx="6329938" cy="3672849"/>
          </a:xfrm>
        </p:grpSpPr>
        <p:sp>
          <p:nvSpPr>
            <p:cNvPr id="227" name="Google Shape;227;p24"/>
            <p:cNvSpPr/>
            <p:nvPr/>
          </p:nvSpPr>
          <p:spPr>
            <a:xfrm>
              <a:off x="5666561" y="1572690"/>
              <a:ext cx="2261100" cy="2487300"/>
            </a:xfrm>
            <a:custGeom>
              <a:rect b="b" l="l" r="r" t="t"/>
              <a:pathLst>
                <a:path extrusionOk="0" h="120000" w="120000">
                  <a:moveTo>
                    <a:pt x="86825" y="0"/>
                  </a:moveTo>
                  <a:lnTo>
                    <a:pt x="90435" y="0"/>
                  </a:lnTo>
                  <a:lnTo>
                    <a:pt x="94107" y="339"/>
                  </a:lnTo>
                  <a:lnTo>
                    <a:pt x="97655" y="1074"/>
                  </a:lnTo>
                  <a:lnTo>
                    <a:pt x="101141" y="2149"/>
                  </a:lnTo>
                  <a:lnTo>
                    <a:pt x="104564" y="3734"/>
                  </a:lnTo>
                  <a:lnTo>
                    <a:pt x="107676" y="5657"/>
                  </a:lnTo>
                  <a:lnTo>
                    <a:pt x="110663" y="7920"/>
                  </a:lnTo>
                  <a:lnTo>
                    <a:pt x="113278" y="10579"/>
                  </a:lnTo>
                  <a:lnTo>
                    <a:pt x="115456" y="13408"/>
                  </a:lnTo>
                  <a:lnTo>
                    <a:pt x="117199" y="16407"/>
                  </a:lnTo>
                  <a:lnTo>
                    <a:pt x="118568" y="19519"/>
                  </a:lnTo>
                  <a:lnTo>
                    <a:pt x="119502" y="22800"/>
                  </a:lnTo>
                  <a:lnTo>
                    <a:pt x="120000" y="26082"/>
                  </a:lnTo>
                  <a:lnTo>
                    <a:pt x="120000" y="29420"/>
                  </a:lnTo>
                  <a:lnTo>
                    <a:pt x="119564" y="32701"/>
                  </a:lnTo>
                  <a:lnTo>
                    <a:pt x="118755" y="35983"/>
                  </a:lnTo>
                  <a:lnTo>
                    <a:pt x="117572" y="39207"/>
                  </a:lnTo>
                  <a:lnTo>
                    <a:pt x="115892" y="42206"/>
                  </a:lnTo>
                  <a:lnTo>
                    <a:pt x="113775" y="45148"/>
                  </a:lnTo>
                  <a:lnTo>
                    <a:pt x="111286" y="47751"/>
                  </a:lnTo>
                  <a:lnTo>
                    <a:pt x="108236" y="50240"/>
                  </a:lnTo>
                  <a:lnTo>
                    <a:pt x="105062" y="52220"/>
                  </a:lnTo>
                  <a:lnTo>
                    <a:pt x="101514" y="53861"/>
                  </a:lnTo>
                  <a:lnTo>
                    <a:pt x="97904" y="55162"/>
                  </a:lnTo>
                  <a:lnTo>
                    <a:pt x="94232" y="55898"/>
                  </a:lnTo>
                  <a:lnTo>
                    <a:pt x="90435" y="56237"/>
                  </a:lnTo>
                  <a:lnTo>
                    <a:pt x="86576" y="56181"/>
                  </a:lnTo>
                  <a:lnTo>
                    <a:pt x="82780" y="55728"/>
                  </a:lnTo>
                  <a:lnTo>
                    <a:pt x="82780" y="55785"/>
                  </a:lnTo>
                  <a:lnTo>
                    <a:pt x="79107" y="55332"/>
                  </a:lnTo>
                  <a:lnTo>
                    <a:pt x="75497" y="55445"/>
                  </a:lnTo>
                  <a:lnTo>
                    <a:pt x="71950" y="56067"/>
                  </a:lnTo>
                  <a:lnTo>
                    <a:pt x="68775" y="57142"/>
                  </a:lnTo>
                  <a:lnTo>
                    <a:pt x="65726" y="58613"/>
                  </a:lnTo>
                  <a:lnTo>
                    <a:pt x="63049" y="60537"/>
                  </a:lnTo>
                  <a:lnTo>
                    <a:pt x="60746" y="62743"/>
                  </a:lnTo>
                  <a:lnTo>
                    <a:pt x="58755" y="65176"/>
                  </a:lnTo>
                  <a:lnTo>
                    <a:pt x="57136" y="67949"/>
                  </a:lnTo>
                  <a:lnTo>
                    <a:pt x="56016" y="70834"/>
                  </a:lnTo>
                  <a:lnTo>
                    <a:pt x="55331" y="73946"/>
                  </a:lnTo>
                  <a:lnTo>
                    <a:pt x="55207" y="77114"/>
                  </a:lnTo>
                  <a:lnTo>
                    <a:pt x="55643" y="80396"/>
                  </a:lnTo>
                  <a:lnTo>
                    <a:pt x="56763" y="83677"/>
                  </a:lnTo>
                  <a:lnTo>
                    <a:pt x="57821" y="86902"/>
                  </a:lnTo>
                  <a:lnTo>
                    <a:pt x="58568" y="90183"/>
                  </a:lnTo>
                  <a:lnTo>
                    <a:pt x="58755" y="93578"/>
                  </a:lnTo>
                  <a:lnTo>
                    <a:pt x="58443" y="96859"/>
                  </a:lnTo>
                  <a:lnTo>
                    <a:pt x="57759" y="100141"/>
                  </a:lnTo>
                  <a:lnTo>
                    <a:pt x="56639" y="103309"/>
                  </a:lnTo>
                  <a:lnTo>
                    <a:pt x="55020" y="106308"/>
                  </a:lnTo>
                  <a:lnTo>
                    <a:pt x="52904" y="109250"/>
                  </a:lnTo>
                  <a:lnTo>
                    <a:pt x="50414" y="111852"/>
                  </a:lnTo>
                  <a:lnTo>
                    <a:pt x="47427" y="114342"/>
                  </a:lnTo>
                  <a:lnTo>
                    <a:pt x="44190" y="116322"/>
                  </a:lnTo>
                  <a:lnTo>
                    <a:pt x="40829" y="117906"/>
                  </a:lnTo>
                  <a:lnTo>
                    <a:pt x="37219" y="118981"/>
                  </a:lnTo>
                  <a:lnTo>
                    <a:pt x="33485" y="119717"/>
                  </a:lnTo>
                  <a:lnTo>
                    <a:pt x="29751" y="120000"/>
                  </a:lnTo>
                  <a:lnTo>
                    <a:pt x="25954" y="119830"/>
                  </a:lnTo>
                  <a:lnTo>
                    <a:pt x="22282" y="119151"/>
                  </a:lnTo>
                  <a:lnTo>
                    <a:pt x="18672" y="118189"/>
                  </a:lnTo>
                  <a:lnTo>
                    <a:pt x="15124" y="116718"/>
                  </a:lnTo>
                  <a:lnTo>
                    <a:pt x="11825" y="114794"/>
                  </a:lnTo>
                  <a:lnTo>
                    <a:pt x="8838" y="112418"/>
                  </a:lnTo>
                  <a:lnTo>
                    <a:pt x="6099" y="109702"/>
                  </a:lnTo>
                  <a:lnTo>
                    <a:pt x="4045" y="106760"/>
                  </a:lnTo>
                  <a:lnTo>
                    <a:pt x="2240" y="103649"/>
                  </a:lnTo>
                  <a:lnTo>
                    <a:pt x="995" y="100367"/>
                  </a:lnTo>
                  <a:lnTo>
                    <a:pt x="186" y="97029"/>
                  </a:lnTo>
                  <a:lnTo>
                    <a:pt x="0" y="93635"/>
                  </a:lnTo>
                  <a:lnTo>
                    <a:pt x="124" y="90240"/>
                  </a:lnTo>
                  <a:lnTo>
                    <a:pt x="809" y="86902"/>
                  </a:lnTo>
                  <a:lnTo>
                    <a:pt x="1929" y="83620"/>
                  </a:lnTo>
                  <a:lnTo>
                    <a:pt x="3609" y="80396"/>
                  </a:lnTo>
                  <a:lnTo>
                    <a:pt x="5601" y="77397"/>
                  </a:lnTo>
                  <a:lnTo>
                    <a:pt x="8215" y="74681"/>
                  </a:lnTo>
                  <a:lnTo>
                    <a:pt x="11016" y="72418"/>
                  </a:lnTo>
                  <a:lnTo>
                    <a:pt x="14066" y="70495"/>
                  </a:lnTo>
                  <a:lnTo>
                    <a:pt x="17240" y="68910"/>
                  </a:lnTo>
                  <a:lnTo>
                    <a:pt x="20663" y="67722"/>
                  </a:lnTo>
                  <a:lnTo>
                    <a:pt x="24087" y="66930"/>
                  </a:lnTo>
                  <a:lnTo>
                    <a:pt x="27697" y="66534"/>
                  </a:lnTo>
                  <a:lnTo>
                    <a:pt x="31182" y="66534"/>
                  </a:lnTo>
                  <a:lnTo>
                    <a:pt x="34668" y="66987"/>
                  </a:lnTo>
                  <a:lnTo>
                    <a:pt x="38464" y="67383"/>
                  </a:lnTo>
                  <a:lnTo>
                    <a:pt x="42074" y="67213"/>
                  </a:lnTo>
                  <a:lnTo>
                    <a:pt x="45497" y="66534"/>
                  </a:lnTo>
                  <a:lnTo>
                    <a:pt x="48734" y="65346"/>
                  </a:lnTo>
                  <a:lnTo>
                    <a:pt x="51721" y="63818"/>
                  </a:lnTo>
                  <a:lnTo>
                    <a:pt x="54460" y="61895"/>
                  </a:lnTo>
                  <a:lnTo>
                    <a:pt x="56763" y="59745"/>
                  </a:lnTo>
                  <a:lnTo>
                    <a:pt x="58630" y="57142"/>
                  </a:lnTo>
                  <a:lnTo>
                    <a:pt x="60248" y="54427"/>
                  </a:lnTo>
                  <a:lnTo>
                    <a:pt x="61244" y="51485"/>
                  </a:lnTo>
                  <a:lnTo>
                    <a:pt x="61867" y="48429"/>
                  </a:lnTo>
                  <a:lnTo>
                    <a:pt x="61929" y="45205"/>
                  </a:lnTo>
                  <a:lnTo>
                    <a:pt x="61369" y="41923"/>
                  </a:lnTo>
                  <a:lnTo>
                    <a:pt x="60248" y="38642"/>
                  </a:lnTo>
                  <a:lnTo>
                    <a:pt x="59066" y="35304"/>
                  </a:lnTo>
                  <a:lnTo>
                    <a:pt x="58257" y="31739"/>
                  </a:lnTo>
                  <a:lnTo>
                    <a:pt x="58008" y="28231"/>
                  </a:lnTo>
                  <a:lnTo>
                    <a:pt x="58257" y="24724"/>
                  </a:lnTo>
                  <a:lnTo>
                    <a:pt x="59066" y="21159"/>
                  </a:lnTo>
                  <a:lnTo>
                    <a:pt x="60248" y="17765"/>
                  </a:lnTo>
                  <a:lnTo>
                    <a:pt x="61929" y="14483"/>
                  </a:lnTo>
                  <a:lnTo>
                    <a:pt x="64170" y="11371"/>
                  </a:lnTo>
                  <a:lnTo>
                    <a:pt x="66846" y="8486"/>
                  </a:lnTo>
                  <a:lnTo>
                    <a:pt x="69771" y="6110"/>
                  </a:lnTo>
                  <a:lnTo>
                    <a:pt x="72883" y="4073"/>
                  </a:lnTo>
                  <a:lnTo>
                    <a:pt x="76182" y="2545"/>
                  </a:lnTo>
                  <a:lnTo>
                    <a:pt x="79605" y="1244"/>
                  </a:lnTo>
                  <a:lnTo>
                    <a:pt x="83215" y="452"/>
                  </a:lnTo>
                  <a:lnTo>
                    <a:pt x="868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4204629" y="3921008"/>
              <a:ext cx="2028900" cy="1222500"/>
            </a:xfrm>
            <a:custGeom>
              <a:rect b="b" l="l" r="r" t="t"/>
              <a:pathLst>
                <a:path extrusionOk="0" h="120000" w="120000">
                  <a:moveTo>
                    <a:pt x="100281" y="0"/>
                  </a:moveTo>
                  <a:lnTo>
                    <a:pt x="103579" y="365"/>
                  </a:lnTo>
                  <a:lnTo>
                    <a:pt x="106731" y="1703"/>
                  </a:lnTo>
                  <a:lnTo>
                    <a:pt x="109810" y="3894"/>
                  </a:lnTo>
                  <a:lnTo>
                    <a:pt x="112669" y="7058"/>
                  </a:lnTo>
                  <a:lnTo>
                    <a:pt x="115015" y="10709"/>
                  </a:lnTo>
                  <a:lnTo>
                    <a:pt x="117141" y="15456"/>
                  </a:lnTo>
                  <a:lnTo>
                    <a:pt x="118680" y="20811"/>
                  </a:lnTo>
                  <a:lnTo>
                    <a:pt x="119633" y="26288"/>
                  </a:lnTo>
                  <a:lnTo>
                    <a:pt x="120000" y="31764"/>
                  </a:lnTo>
                  <a:lnTo>
                    <a:pt x="119706" y="37241"/>
                  </a:lnTo>
                  <a:lnTo>
                    <a:pt x="118900" y="42596"/>
                  </a:lnTo>
                  <a:lnTo>
                    <a:pt x="117580" y="47586"/>
                  </a:lnTo>
                  <a:lnTo>
                    <a:pt x="115748" y="52332"/>
                  </a:lnTo>
                  <a:lnTo>
                    <a:pt x="113329" y="56227"/>
                  </a:lnTo>
                  <a:lnTo>
                    <a:pt x="110543" y="59756"/>
                  </a:lnTo>
                  <a:lnTo>
                    <a:pt x="107318" y="62312"/>
                  </a:lnTo>
                  <a:lnTo>
                    <a:pt x="104019" y="63894"/>
                  </a:lnTo>
                  <a:lnTo>
                    <a:pt x="100720" y="64503"/>
                  </a:lnTo>
                  <a:lnTo>
                    <a:pt x="97275" y="64137"/>
                  </a:lnTo>
                  <a:lnTo>
                    <a:pt x="94123" y="62799"/>
                  </a:lnTo>
                  <a:lnTo>
                    <a:pt x="91044" y="60608"/>
                  </a:lnTo>
                  <a:lnTo>
                    <a:pt x="88185" y="57200"/>
                  </a:lnTo>
                  <a:lnTo>
                    <a:pt x="85766" y="53306"/>
                  </a:lnTo>
                  <a:lnTo>
                    <a:pt x="83860" y="50628"/>
                  </a:lnTo>
                  <a:lnTo>
                    <a:pt x="81808" y="48681"/>
                  </a:lnTo>
                  <a:lnTo>
                    <a:pt x="79682" y="47464"/>
                  </a:lnTo>
                  <a:lnTo>
                    <a:pt x="77483" y="47221"/>
                  </a:lnTo>
                  <a:lnTo>
                    <a:pt x="75357" y="47829"/>
                  </a:lnTo>
                  <a:lnTo>
                    <a:pt x="73231" y="49046"/>
                  </a:lnTo>
                  <a:lnTo>
                    <a:pt x="71325" y="50993"/>
                  </a:lnTo>
                  <a:lnTo>
                    <a:pt x="69786" y="53549"/>
                  </a:lnTo>
                  <a:lnTo>
                    <a:pt x="68466" y="56713"/>
                  </a:lnTo>
                  <a:lnTo>
                    <a:pt x="67660" y="60365"/>
                  </a:lnTo>
                  <a:lnTo>
                    <a:pt x="67440" y="64503"/>
                  </a:lnTo>
                  <a:lnTo>
                    <a:pt x="67073" y="71561"/>
                  </a:lnTo>
                  <a:lnTo>
                    <a:pt x="66267" y="78498"/>
                  </a:lnTo>
                  <a:lnTo>
                    <a:pt x="64948" y="85070"/>
                  </a:lnTo>
                  <a:lnTo>
                    <a:pt x="63188" y="91399"/>
                  </a:lnTo>
                  <a:lnTo>
                    <a:pt x="60843" y="97241"/>
                  </a:lnTo>
                  <a:lnTo>
                    <a:pt x="58130" y="102718"/>
                  </a:lnTo>
                  <a:lnTo>
                    <a:pt x="54832" y="107707"/>
                  </a:lnTo>
                  <a:lnTo>
                    <a:pt x="51166" y="111967"/>
                  </a:lnTo>
                  <a:lnTo>
                    <a:pt x="46988" y="115496"/>
                  </a:lnTo>
                  <a:lnTo>
                    <a:pt x="42883" y="117809"/>
                  </a:lnTo>
                  <a:lnTo>
                    <a:pt x="38485" y="119391"/>
                  </a:lnTo>
                  <a:lnTo>
                    <a:pt x="34160" y="120000"/>
                  </a:lnTo>
                  <a:lnTo>
                    <a:pt x="29908" y="119634"/>
                  </a:lnTo>
                  <a:lnTo>
                    <a:pt x="25656" y="118417"/>
                  </a:lnTo>
                  <a:lnTo>
                    <a:pt x="21478" y="116348"/>
                  </a:lnTo>
                  <a:lnTo>
                    <a:pt x="17593" y="113184"/>
                  </a:lnTo>
                  <a:lnTo>
                    <a:pt x="13854" y="109411"/>
                  </a:lnTo>
                  <a:lnTo>
                    <a:pt x="10555" y="104665"/>
                  </a:lnTo>
                  <a:lnTo>
                    <a:pt x="7477" y="99188"/>
                  </a:lnTo>
                  <a:lnTo>
                    <a:pt x="4838" y="92981"/>
                  </a:lnTo>
                  <a:lnTo>
                    <a:pt x="2712" y="86044"/>
                  </a:lnTo>
                  <a:lnTo>
                    <a:pt x="1319" y="79229"/>
                  </a:lnTo>
                  <a:lnTo>
                    <a:pt x="366" y="71926"/>
                  </a:lnTo>
                  <a:lnTo>
                    <a:pt x="0" y="64868"/>
                  </a:lnTo>
                  <a:lnTo>
                    <a:pt x="293" y="57687"/>
                  </a:lnTo>
                  <a:lnTo>
                    <a:pt x="952" y="50628"/>
                  </a:lnTo>
                  <a:lnTo>
                    <a:pt x="2272" y="43691"/>
                  </a:lnTo>
                  <a:lnTo>
                    <a:pt x="4178" y="37241"/>
                  </a:lnTo>
                  <a:lnTo>
                    <a:pt x="6377" y="31156"/>
                  </a:lnTo>
                  <a:lnTo>
                    <a:pt x="9236" y="25436"/>
                  </a:lnTo>
                  <a:lnTo>
                    <a:pt x="12535" y="20324"/>
                  </a:lnTo>
                  <a:lnTo>
                    <a:pt x="16346" y="16064"/>
                  </a:lnTo>
                  <a:lnTo>
                    <a:pt x="20305" y="12778"/>
                  </a:lnTo>
                  <a:lnTo>
                    <a:pt x="24483" y="10223"/>
                  </a:lnTo>
                  <a:lnTo>
                    <a:pt x="28735" y="8640"/>
                  </a:lnTo>
                  <a:lnTo>
                    <a:pt x="32987" y="8032"/>
                  </a:lnTo>
                  <a:lnTo>
                    <a:pt x="37238" y="8397"/>
                  </a:lnTo>
                  <a:lnTo>
                    <a:pt x="41490" y="9614"/>
                  </a:lnTo>
                  <a:lnTo>
                    <a:pt x="45448" y="11561"/>
                  </a:lnTo>
                  <a:lnTo>
                    <a:pt x="49407" y="14482"/>
                  </a:lnTo>
                  <a:lnTo>
                    <a:pt x="52999" y="18255"/>
                  </a:lnTo>
                  <a:lnTo>
                    <a:pt x="56444" y="22758"/>
                  </a:lnTo>
                  <a:lnTo>
                    <a:pt x="59376" y="27991"/>
                  </a:lnTo>
                  <a:lnTo>
                    <a:pt x="62089" y="34077"/>
                  </a:lnTo>
                  <a:lnTo>
                    <a:pt x="62089" y="33955"/>
                  </a:lnTo>
                  <a:lnTo>
                    <a:pt x="63628" y="37241"/>
                  </a:lnTo>
                  <a:lnTo>
                    <a:pt x="65534" y="39553"/>
                  </a:lnTo>
                  <a:lnTo>
                    <a:pt x="67660" y="41135"/>
                  </a:lnTo>
                  <a:lnTo>
                    <a:pt x="69786" y="41987"/>
                  </a:lnTo>
                  <a:lnTo>
                    <a:pt x="72058" y="41987"/>
                  </a:lnTo>
                  <a:lnTo>
                    <a:pt x="74184" y="41135"/>
                  </a:lnTo>
                  <a:lnTo>
                    <a:pt x="76163" y="39553"/>
                  </a:lnTo>
                  <a:lnTo>
                    <a:pt x="77923" y="37484"/>
                  </a:lnTo>
                  <a:lnTo>
                    <a:pt x="79462" y="34685"/>
                  </a:lnTo>
                  <a:lnTo>
                    <a:pt x="80635" y="31399"/>
                  </a:lnTo>
                  <a:lnTo>
                    <a:pt x="81221" y="27261"/>
                  </a:lnTo>
                  <a:lnTo>
                    <a:pt x="81954" y="22758"/>
                  </a:lnTo>
                  <a:lnTo>
                    <a:pt x="82907" y="18620"/>
                  </a:lnTo>
                  <a:lnTo>
                    <a:pt x="84300" y="14482"/>
                  </a:lnTo>
                  <a:lnTo>
                    <a:pt x="85986" y="10709"/>
                  </a:lnTo>
                  <a:lnTo>
                    <a:pt x="88112" y="7423"/>
                  </a:lnTo>
                  <a:lnTo>
                    <a:pt x="90458" y="4624"/>
                  </a:lnTo>
                  <a:lnTo>
                    <a:pt x="93610" y="2190"/>
                  </a:lnTo>
                  <a:lnTo>
                    <a:pt x="96908" y="608"/>
                  </a:lnTo>
                  <a:lnTo>
                    <a:pt x="100281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5637463" y="1572694"/>
              <a:ext cx="2334300" cy="2568000"/>
            </a:xfrm>
            <a:custGeom>
              <a:rect b="b" l="l" r="r" t="t"/>
              <a:pathLst>
                <a:path extrusionOk="0" h="120000" w="120000">
                  <a:moveTo>
                    <a:pt x="86825" y="0"/>
                  </a:moveTo>
                  <a:lnTo>
                    <a:pt x="90435" y="0"/>
                  </a:lnTo>
                  <a:lnTo>
                    <a:pt x="94107" y="339"/>
                  </a:lnTo>
                  <a:lnTo>
                    <a:pt x="97655" y="1074"/>
                  </a:lnTo>
                  <a:lnTo>
                    <a:pt x="101141" y="2149"/>
                  </a:lnTo>
                  <a:lnTo>
                    <a:pt x="104564" y="3734"/>
                  </a:lnTo>
                  <a:lnTo>
                    <a:pt x="107676" y="5657"/>
                  </a:lnTo>
                  <a:lnTo>
                    <a:pt x="110663" y="7920"/>
                  </a:lnTo>
                  <a:lnTo>
                    <a:pt x="113278" y="10579"/>
                  </a:lnTo>
                  <a:lnTo>
                    <a:pt x="115456" y="13408"/>
                  </a:lnTo>
                  <a:lnTo>
                    <a:pt x="117199" y="16407"/>
                  </a:lnTo>
                  <a:lnTo>
                    <a:pt x="118568" y="19519"/>
                  </a:lnTo>
                  <a:lnTo>
                    <a:pt x="119502" y="22800"/>
                  </a:lnTo>
                  <a:lnTo>
                    <a:pt x="120000" y="26082"/>
                  </a:lnTo>
                  <a:lnTo>
                    <a:pt x="120000" y="29420"/>
                  </a:lnTo>
                  <a:lnTo>
                    <a:pt x="119564" y="32701"/>
                  </a:lnTo>
                  <a:lnTo>
                    <a:pt x="118755" y="35983"/>
                  </a:lnTo>
                  <a:lnTo>
                    <a:pt x="117572" y="39207"/>
                  </a:lnTo>
                  <a:lnTo>
                    <a:pt x="115892" y="42206"/>
                  </a:lnTo>
                  <a:lnTo>
                    <a:pt x="113775" y="45148"/>
                  </a:lnTo>
                  <a:lnTo>
                    <a:pt x="111286" y="47751"/>
                  </a:lnTo>
                  <a:lnTo>
                    <a:pt x="108236" y="50240"/>
                  </a:lnTo>
                  <a:lnTo>
                    <a:pt x="105062" y="52220"/>
                  </a:lnTo>
                  <a:lnTo>
                    <a:pt x="101514" y="53861"/>
                  </a:lnTo>
                  <a:lnTo>
                    <a:pt x="97904" y="55162"/>
                  </a:lnTo>
                  <a:lnTo>
                    <a:pt x="94232" y="55898"/>
                  </a:lnTo>
                  <a:lnTo>
                    <a:pt x="90435" y="56237"/>
                  </a:lnTo>
                  <a:lnTo>
                    <a:pt x="86576" y="56181"/>
                  </a:lnTo>
                  <a:lnTo>
                    <a:pt x="82780" y="55728"/>
                  </a:lnTo>
                  <a:lnTo>
                    <a:pt x="82780" y="55785"/>
                  </a:lnTo>
                  <a:lnTo>
                    <a:pt x="79107" y="55332"/>
                  </a:lnTo>
                  <a:lnTo>
                    <a:pt x="75497" y="55445"/>
                  </a:lnTo>
                  <a:lnTo>
                    <a:pt x="71950" y="56067"/>
                  </a:lnTo>
                  <a:lnTo>
                    <a:pt x="68775" y="57142"/>
                  </a:lnTo>
                  <a:lnTo>
                    <a:pt x="65726" y="58613"/>
                  </a:lnTo>
                  <a:lnTo>
                    <a:pt x="63049" y="60537"/>
                  </a:lnTo>
                  <a:lnTo>
                    <a:pt x="60746" y="62743"/>
                  </a:lnTo>
                  <a:lnTo>
                    <a:pt x="58755" y="65176"/>
                  </a:lnTo>
                  <a:lnTo>
                    <a:pt x="57136" y="67949"/>
                  </a:lnTo>
                  <a:lnTo>
                    <a:pt x="56016" y="70834"/>
                  </a:lnTo>
                  <a:lnTo>
                    <a:pt x="55331" y="73946"/>
                  </a:lnTo>
                  <a:lnTo>
                    <a:pt x="55207" y="77114"/>
                  </a:lnTo>
                  <a:lnTo>
                    <a:pt x="55643" y="80396"/>
                  </a:lnTo>
                  <a:lnTo>
                    <a:pt x="56763" y="83677"/>
                  </a:lnTo>
                  <a:lnTo>
                    <a:pt x="57821" y="86902"/>
                  </a:lnTo>
                  <a:lnTo>
                    <a:pt x="58568" y="90183"/>
                  </a:lnTo>
                  <a:lnTo>
                    <a:pt x="58755" y="93578"/>
                  </a:lnTo>
                  <a:lnTo>
                    <a:pt x="58443" y="96859"/>
                  </a:lnTo>
                  <a:lnTo>
                    <a:pt x="57759" y="100141"/>
                  </a:lnTo>
                  <a:lnTo>
                    <a:pt x="56639" y="103309"/>
                  </a:lnTo>
                  <a:lnTo>
                    <a:pt x="55020" y="106308"/>
                  </a:lnTo>
                  <a:lnTo>
                    <a:pt x="52904" y="109250"/>
                  </a:lnTo>
                  <a:lnTo>
                    <a:pt x="50414" y="111852"/>
                  </a:lnTo>
                  <a:lnTo>
                    <a:pt x="47427" y="114342"/>
                  </a:lnTo>
                  <a:lnTo>
                    <a:pt x="44190" y="116322"/>
                  </a:lnTo>
                  <a:lnTo>
                    <a:pt x="40829" y="117906"/>
                  </a:lnTo>
                  <a:lnTo>
                    <a:pt x="37219" y="118981"/>
                  </a:lnTo>
                  <a:lnTo>
                    <a:pt x="33485" y="119717"/>
                  </a:lnTo>
                  <a:lnTo>
                    <a:pt x="29751" y="120000"/>
                  </a:lnTo>
                  <a:lnTo>
                    <a:pt x="25954" y="119830"/>
                  </a:lnTo>
                  <a:lnTo>
                    <a:pt x="22282" y="119151"/>
                  </a:lnTo>
                  <a:lnTo>
                    <a:pt x="18672" y="118189"/>
                  </a:lnTo>
                  <a:lnTo>
                    <a:pt x="15124" y="116718"/>
                  </a:lnTo>
                  <a:lnTo>
                    <a:pt x="11825" y="114794"/>
                  </a:lnTo>
                  <a:lnTo>
                    <a:pt x="8838" y="112418"/>
                  </a:lnTo>
                  <a:lnTo>
                    <a:pt x="6099" y="109702"/>
                  </a:lnTo>
                  <a:lnTo>
                    <a:pt x="4045" y="106760"/>
                  </a:lnTo>
                  <a:lnTo>
                    <a:pt x="2240" y="103649"/>
                  </a:lnTo>
                  <a:lnTo>
                    <a:pt x="995" y="100367"/>
                  </a:lnTo>
                  <a:lnTo>
                    <a:pt x="186" y="97029"/>
                  </a:lnTo>
                  <a:lnTo>
                    <a:pt x="0" y="93635"/>
                  </a:lnTo>
                  <a:lnTo>
                    <a:pt x="124" y="90240"/>
                  </a:lnTo>
                  <a:lnTo>
                    <a:pt x="809" y="86902"/>
                  </a:lnTo>
                  <a:lnTo>
                    <a:pt x="1929" y="83620"/>
                  </a:lnTo>
                  <a:lnTo>
                    <a:pt x="3609" y="80396"/>
                  </a:lnTo>
                  <a:lnTo>
                    <a:pt x="5601" y="77397"/>
                  </a:lnTo>
                  <a:lnTo>
                    <a:pt x="8215" y="74681"/>
                  </a:lnTo>
                  <a:lnTo>
                    <a:pt x="11016" y="72418"/>
                  </a:lnTo>
                  <a:lnTo>
                    <a:pt x="14066" y="70495"/>
                  </a:lnTo>
                  <a:lnTo>
                    <a:pt x="17240" y="68910"/>
                  </a:lnTo>
                  <a:lnTo>
                    <a:pt x="20663" y="67722"/>
                  </a:lnTo>
                  <a:lnTo>
                    <a:pt x="24087" y="66930"/>
                  </a:lnTo>
                  <a:lnTo>
                    <a:pt x="27697" y="66534"/>
                  </a:lnTo>
                  <a:lnTo>
                    <a:pt x="31182" y="66534"/>
                  </a:lnTo>
                  <a:lnTo>
                    <a:pt x="34668" y="66987"/>
                  </a:lnTo>
                  <a:lnTo>
                    <a:pt x="38464" y="67383"/>
                  </a:lnTo>
                  <a:lnTo>
                    <a:pt x="42074" y="67213"/>
                  </a:lnTo>
                  <a:lnTo>
                    <a:pt x="45497" y="66534"/>
                  </a:lnTo>
                  <a:lnTo>
                    <a:pt x="48734" y="65346"/>
                  </a:lnTo>
                  <a:lnTo>
                    <a:pt x="51721" y="63818"/>
                  </a:lnTo>
                  <a:lnTo>
                    <a:pt x="54460" y="61895"/>
                  </a:lnTo>
                  <a:lnTo>
                    <a:pt x="56763" y="59745"/>
                  </a:lnTo>
                  <a:lnTo>
                    <a:pt x="58630" y="57142"/>
                  </a:lnTo>
                  <a:lnTo>
                    <a:pt x="60248" y="54427"/>
                  </a:lnTo>
                  <a:lnTo>
                    <a:pt x="61244" y="51485"/>
                  </a:lnTo>
                  <a:lnTo>
                    <a:pt x="61867" y="48429"/>
                  </a:lnTo>
                  <a:lnTo>
                    <a:pt x="61929" y="45205"/>
                  </a:lnTo>
                  <a:lnTo>
                    <a:pt x="61369" y="41923"/>
                  </a:lnTo>
                  <a:lnTo>
                    <a:pt x="60248" y="38642"/>
                  </a:lnTo>
                  <a:lnTo>
                    <a:pt x="59066" y="35304"/>
                  </a:lnTo>
                  <a:lnTo>
                    <a:pt x="58257" y="31739"/>
                  </a:lnTo>
                  <a:lnTo>
                    <a:pt x="58008" y="28231"/>
                  </a:lnTo>
                  <a:lnTo>
                    <a:pt x="58257" y="24724"/>
                  </a:lnTo>
                  <a:lnTo>
                    <a:pt x="59066" y="21159"/>
                  </a:lnTo>
                  <a:lnTo>
                    <a:pt x="60248" y="17765"/>
                  </a:lnTo>
                  <a:lnTo>
                    <a:pt x="61929" y="14483"/>
                  </a:lnTo>
                  <a:lnTo>
                    <a:pt x="64170" y="11371"/>
                  </a:lnTo>
                  <a:lnTo>
                    <a:pt x="66846" y="8486"/>
                  </a:lnTo>
                  <a:lnTo>
                    <a:pt x="69771" y="6110"/>
                  </a:lnTo>
                  <a:lnTo>
                    <a:pt x="72883" y="4073"/>
                  </a:lnTo>
                  <a:lnTo>
                    <a:pt x="76182" y="2545"/>
                  </a:lnTo>
                  <a:lnTo>
                    <a:pt x="79605" y="1244"/>
                  </a:lnTo>
                  <a:lnTo>
                    <a:pt x="83215" y="452"/>
                  </a:lnTo>
                  <a:lnTo>
                    <a:pt x="86825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3074969" y="1841674"/>
              <a:ext cx="2785200" cy="2685000"/>
            </a:xfrm>
            <a:custGeom>
              <a:rect b="b" l="l" r="r" t="t"/>
              <a:pathLst>
                <a:path extrusionOk="0" h="120000" w="12000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1641825" y="1470659"/>
              <a:ext cx="1894500" cy="2117400"/>
            </a:xfrm>
            <a:custGeom>
              <a:rect b="b" l="l" r="r" t="t"/>
              <a:pathLst>
                <a:path extrusionOk="0" h="120000" w="12000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3147411" y="1881133"/>
              <a:ext cx="2670600" cy="2574300"/>
            </a:xfrm>
            <a:custGeom>
              <a:rect b="b" l="l" r="r" t="t"/>
              <a:pathLst>
                <a:path extrusionOk="0" h="120000" w="12000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1715780" y="1502667"/>
              <a:ext cx="1785900" cy="2005500"/>
            </a:xfrm>
            <a:custGeom>
              <a:rect b="b" l="l" r="r" t="t"/>
              <a:pathLst>
                <a:path extrusionOk="0" h="120000" w="12000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F6921D"/>
            </a:solidFill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4259214" y="3939376"/>
              <a:ext cx="1919700" cy="1156500"/>
            </a:xfrm>
            <a:custGeom>
              <a:rect b="b" l="l" r="r" t="t"/>
              <a:pathLst>
                <a:path extrusionOk="0" h="120000" w="120000">
                  <a:moveTo>
                    <a:pt x="100281" y="0"/>
                  </a:moveTo>
                  <a:lnTo>
                    <a:pt x="103579" y="365"/>
                  </a:lnTo>
                  <a:lnTo>
                    <a:pt x="106731" y="1703"/>
                  </a:lnTo>
                  <a:lnTo>
                    <a:pt x="109810" y="3894"/>
                  </a:lnTo>
                  <a:lnTo>
                    <a:pt x="112669" y="7058"/>
                  </a:lnTo>
                  <a:lnTo>
                    <a:pt x="115015" y="10709"/>
                  </a:lnTo>
                  <a:lnTo>
                    <a:pt x="117141" y="15456"/>
                  </a:lnTo>
                  <a:lnTo>
                    <a:pt x="118680" y="20811"/>
                  </a:lnTo>
                  <a:lnTo>
                    <a:pt x="119633" y="26288"/>
                  </a:lnTo>
                  <a:lnTo>
                    <a:pt x="120000" y="31764"/>
                  </a:lnTo>
                  <a:lnTo>
                    <a:pt x="119706" y="37241"/>
                  </a:lnTo>
                  <a:lnTo>
                    <a:pt x="118900" y="42596"/>
                  </a:lnTo>
                  <a:lnTo>
                    <a:pt x="117580" y="47586"/>
                  </a:lnTo>
                  <a:lnTo>
                    <a:pt x="115748" y="52332"/>
                  </a:lnTo>
                  <a:lnTo>
                    <a:pt x="113329" y="56227"/>
                  </a:lnTo>
                  <a:lnTo>
                    <a:pt x="110543" y="59756"/>
                  </a:lnTo>
                  <a:lnTo>
                    <a:pt x="107318" y="62312"/>
                  </a:lnTo>
                  <a:lnTo>
                    <a:pt x="104019" y="63894"/>
                  </a:lnTo>
                  <a:lnTo>
                    <a:pt x="100720" y="64503"/>
                  </a:lnTo>
                  <a:lnTo>
                    <a:pt x="97275" y="64137"/>
                  </a:lnTo>
                  <a:lnTo>
                    <a:pt x="94123" y="62799"/>
                  </a:lnTo>
                  <a:lnTo>
                    <a:pt x="91044" y="60608"/>
                  </a:lnTo>
                  <a:lnTo>
                    <a:pt x="88185" y="57200"/>
                  </a:lnTo>
                  <a:lnTo>
                    <a:pt x="85766" y="53306"/>
                  </a:lnTo>
                  <a:lnTo>
                    <a:pt x="83860" y="50628"/>
                  </a:lnTo>
                  <a:lnTo>
                    <a:pt x="81808" y="48681"/>
                  </a:lnTo>
                  <a:lnTo>
                    <a:pt x="79682" y="47464"/>
                  </a:lnTo>
                  <a:lnTo>
                    <a:pt x="77483" y="47221"/>
                  </a:lnTo>
                  <a:lnTo>
                    <a:pt x="75357" y="47829"/>
                  </a:lnTo>
                  <a:lnTo>
                    <a:pt x="73231" y="49046"/>
                  </a:lnTo>
                  <a:lnTo>
                    <a:pt x="71325" y="50993"/>
                  </a:lnTo>
                  <a:lnTo>
                    <a:pt x="69786" y="53549"/>
                  </a:lnTo>
                  <a:lnTo>
                    <a:pt x="68466" y="56713"/>
                  </a:lnTo>
                  <a:lnTo>
                    <a:pt x="67660" y="60365"/>
                  </a:lnTo>
                  <a:lnTo>
                    <a:pt x="67440" y="64503"/>
                  </a:lnTo>
                  <a:lnTo>
                    <a:pt x="67073" y="71561"/>
                  </a:lnTo>
                  <a:lnTo>
                    <a:pt x="66267" y="78498"/>
                  </a:lnTo>
                  <a:lnTo>
                    <a:pt x="64948" y="85070"/>
                  </a:lnTo>
                  <a:lnTo>
                    <a:pt x="63188" y="91399"/>
                  </a:lnTo>
                  <a:lnTo>
                    <a:pt x="60843" y="97241"/>
                  </a:lnTo>
                  <a:lnTo>
                    <a:pt x="58130" y="102718"/>
                  </a:lnTo>
                  <a:lnTo>
                    <a:pt x="54832" y="107707"/>
                  </a:lnTo>
                  <a:lnTo>
                    <a:pt x="51166" y="111967"/>
                  </a:lnTo>
                  <a:lnTo>
                    <a:pt x="46988" y="115496"/>
                  </a:lnTo>
                  <a:lnTo>
                    <a:pt x="42883" y="117809"/>
                  </a:lnTo>
                  <a:lnTo>
                    <a:pt x="38485" y="119391"/>
                  </a:lnTo>
                  <a:lnTo>
                    <a:pt x="34160" y="120000"/>
                  </a:lnTo>
                  <a:lnTo>
                    <a:pt x="29908" y="119634"/>
                  </a:lnTo>
                  <a:lnTo>
                    <a:pt x="25656" y="118417"/>
                  </a:lnTo>
                  <a:lnTo>
                    <a:pt x="21478" y="116348"/>
                  </a:lnTo>
                  <a:lnTo>
                    <a:pt x="17593" y="113184"/>
                  </a:lnTo>
                  <a:lnTo>
                    <a:pt x="13854" y="109411"/>
                  </a:lnTo>
                  <a:lnTo>
                    <a:pt x="10555" y="104665"/>
                  </a:lnTo>
                  <a:lnTo>
                    <a:pt x="7477" y="99188"/>
                  </a:lnTo>
                  <a:lnTo>
                    <a:pt x="4838" y="92981"/>
                  </a:lnTo>
                  <a:lnTo>
                    <a:pt x="2712" y="86044"/>
                  </a:lnTo>
                  <a:lnTo>
                    <a:pt x="1319" y="79229"/>
                  </a:lnTo>
                  <a:lnTo>
                    <a:pt x="366" y="71926"/>
                  </a:lnTo>
                  <a:lnTo>
                    <a:pt x="0" y="64868"/>
                  </a:lnTo>
                  <a:lnTo>
                    <a:pt x="293" y="57687"/>
                  </a:lnTo>
                  <a:lnTo>
                    <a:pt x="952" y="50628"/>
                  </a:lnTo>
                  <a:lnTo>
                    <a:pt x="2272" y="43691"/>
                  </a:lnTo>
                  <a:lnTo>
                    <a:pt x="4178" y="37241"/>
                  </a:lnTo>
                  <a:lnTo>
                    <a:pt x="6377" y="31156"/>
                  </a:lnTo>
                  <a:lnTo>
                    <a:pt x="9236" y="25436"/>
                  </a:lnTo>
                  <a:lnTo>
                    <a:pt x="12535" y="20324"/>
                  </a:lnTo>
                  <a:lnTo>
                    <a:pt x="16346" y="16064"/>
                  </a:lnTo>
                  <a:lnTo>
                    <a:pt x="20305" y="12778"/>
                  </a:lnTo>
                  <a:lnTo>
                    <a:pt x="24483" y="10223"/>
                  </a:lnTo>
                  <a:lnTo>
                    <a:pt x="28735" y="8640"/>
                  </a:lnTo>
                  <a:lnTo>
                    <a:pt x="32987" y="8032"/>
                  </a:lnTo>
                  <a:lnTo>
                    <a:pt x="37238" y="8397"/>
                  </a:lnTo>
                  <a:lnTo>
                    <a:pt x="41490" y="9614"/>
                  </a:lnTo>
                  <a:lnTo>
                    <a:pt x="45448" y="11561"/>
                  </a:lnTo>
                  <a:lnTo>
                    <a:pt x="49407" y="14482"/>
                  </a:lnTo>
                  <a:lnTo>
                    <a:pt x="52999" y="18255"/>
                  </a:lnTo>
                  <a:lnTo>
                    <a:pt x="56444" y="22758"/>
                  </a:lnTo>
                  <a:lnTo>
                    <a:pt x="59376" y="27991"/>
                  </a:lnTo>
                  <a:lnTo>
                    <a:pt x="62089" y="34077"/>
                  </a:lnTo>
                  <a:lnTo>
                    <a:pt x="62089" y="33955"/>
                  </a:lnTo>
                  <a:lnTo>
                    <a:pt x="63628" y="37241"/>
                  </a:lnTo>
                  <a:lnTo>
                    <a:pt x="65534" y="39553"/>
                  </a:lnTo>
                  <a:lnTo>
                    <a:pt x="67660" y="41135"/>
                  </a:lnTo>
                  <a:lnTo>
                    <a:pt x="69786" y="41987"/>
                  </a:lnTo>
                  <a:lnTo>
                    <a:pt x="72058" y="41987"/>
                  </a:lnTo>
                  <a:lnTo>
                    <a:pt x="74184" y="41135"/>
                  </a:lnTo>
                  <a:lnTo>
                    <a:pt x="76163" y="39553"/>
                  </a:lnTo>
                  <a:lnTo>
                    <a:pt x="77923" y="37484"/>
                  </a:lnTo>
                  <a:lnTo>
                    <a:pt x="79462" y="34685"/>
                  </a:lnTo>
                  <a:lnTo>
                    <a:pt x="80635" y="31399"/>
                  </a:lnTo>
                  <a:lnTo>
                    <a:pt x="81221" y="27261"/>
                  </a:lnTo>
                  <a:lnTo>
                    <a:pt x="81954" y="22758"/>
                  </a:lnTo>
                  <a:lnTo>
                    <a:pt x="82907" y="18620"/>
                  </a:lnTo>
                  <a:lnTo>
                    <a:pt x="84300" y="14482"/>
                  </a:lnTo>
                  <a:lnTo>
                    <a:pt x="85986" y="10709"/>
                  </a:lnTo>
                  <a:lnTo>
                    <a:pt x="88112" y="7423"/>
                  </a:lnTo>
                  <a:lnTo>
                    <a:pt x="90458" y="4624"/>
                  </a:lnTo>
                  <a:lnTo>
                    <a:pt x="93610" y="2190"/>
                  </a:lnTo>
                  <a:lnTo>
                    <a:pt x="96908" y="608"/>
                  </a:lnTo>
                  <a:lnTo>
                    <a:pt x="100281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4"/>
            <p:cNvSpPr txBox="1"/>
            <p:nvPr/>
          </p:nvSpPr>
          <p:spPr>
            <a:xfrm>
              <a:off x="1889009" y="1753768"/>
              <a:ext cx="894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  <a:endParaRPr sz="12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b="1" i="0" sz="1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6" name="Google Shape;236;p24"/>
            <p:cNvSpPr txBox="1"/>
            <p:nvPr/>
          </p:nvSpPr>
          <p:spPr>
            <a:xfrm flipH="1">
              <a:off x="1889155" y="2136566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  <a:endParaRPr b="0" i="0" sz="1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7" name="Google Shape;237;p24"/>
            <p:cNvSpPr txBox="1"/>
            <p:nvPr/>
          </p:nvSpPr>
          <p:spPr>
            <a:xfrm>
              <a:off x="6889077" y="1765027"/>
              <a:ext cx="894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  <a:endParaRPr sz="12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b="1" i="0" sz="1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8" name="Google Shape;238;p24"/>
            <p:cNvSpPr txBox="1"/>
            <p:nvPr/>
          </p:nvSpPr>
          <p:spPr>
            <a:xfrm flipH="1">
              <a:off x="6889077" y="2160003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  <a:endParaRPr b="0" i="0" sz="1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9" name="Google Shape;239;p24"/>
            <p:cNvSpPr txBox="1"/>
            <p:nvPr/>
          </p:nvSpPr>
          <p:spPr>
            <a:xfrm>
              <a:off x="4457422" y="4196925"/>
              <a:ext cx="5871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b="1" i="0" sz="1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0" name="Google Shape;240;p24"/>
            <p:cNvSpPr txBox="1"/>
            <p:nvPr/>
          </p:nvSpPr>
          <p:spPr>
            <a:xfrm flipH="1">
              <a:off x="4457422" y="4399578"/>
              <a:ext cx="7071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  <a:endParaRPr b="0" i="0" sz="1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241" name="Google Shape;241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7615" y="2719920"/>
              <a:ext cx="844556" cy="8445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71502" y="3208963"/>
              <a:ext cx="1421420" cy="1421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24"/>
            <p:cNvSpPr/>
            <p:nvPr/>
          </p:nvSpPr>
          <p:spPr>
            <a:xfrm>
              <a:off x="2832396" y="2843275"/>
              <a:ext cx="1359300" cy="1538700"/>
            </a:xfrm>
            <a:custGeom>
              <a:rect b="b" l="l" r="r" t="t"/>
              <a:pathLst>
                <a:path extrusionOk="0" h="120000" w="120000">
                  <a:moveTo>
                    <a:pt x="28162" y="0"/>
                  </a:moveTo>
                  <a:lnTo>
                    <a:pt x="32821" y="548"/>
                  </a:lnTo>
                  <a:lnTo>
                    <a:pt x="37480" y="1920"/>
                  </a:lnTo>
                  <a:lnTo>
                    <a:pt x="41311" y="3658"/>
                  </a:lnTo>
                  <a:lnTo>
                    <a:pt x="44624" y="5853"/>
                  </a:lnTo>
                  <a:lnTo>
                    <a:pt x="47627" y="8506"/>
                  </a:lnTo>
                  <a:lnTo>
                    <a:pt x="50008" y="11341"/>
                  </a:lnTo>
                  <a:lnTo>
                    <a:pt x="51872" y="14542"/>
                  </a:lnTo>
                  <a:lnTo>
                    <a:pt x="53114" y="18109"/>
                  </a:lnTo>
                  <a:lnTo>
                    <a:pt x="53839" y="21676"/>
                  </a:lnTo>
                  <a:lnTo>
                    <a:pt x="53839" y="25335"/>
                  </a:lnTo>
                  <a:lnTo>
                    <a:pt x="54150" y="29176"/>
                  </a:lnTo>
                  <a:lnTo>
                    <a:pt x="55185" y="32560"/>
                  </a:lnTo>
                  <a:lnTo>
                    <a:pt x="56945" y="35762"/>
                  </a:lnTo>
                  <a:lnTo>
                    <a:pt x="59637" y="38597"/>
                  </a:lnTo>
                  <a:lnTo>
                    <a:pt x="62640" y="40792"/>
                  </a:lnTo>
                  <a:lnTo>
                    <a:pt x="66367" y="42530"/>
                  </a:lnTo>
                  <a:lnTo>
                    <a:pt x="70198" y="43445"/>
                  </a:lnTo>
                  <a:lnTo>
                    <a:pt x="74547" y="43719"/>
                  </a:lnTo>
                  <a:lnTo>
                    <a:pt x="79309" y="43719"/>
                  </a:lnTo>
                  <a:lnTo>
                    <a:pt x="84176" y="44176"/>
                  </a:lnTo>
                  <a:lnTo>
                    <a:pt x="89042" y="45182"/>
                  </a:lnTo>
                  <a:lnTo>
                    <a:pt x="93805" y="46737"/>
                  </a:lnTo>
                  <a:lnTo>
                    <a:pt x="98981" y="49024"/>
                  </a:lnTo>
                  <a:lnTo>
                    <a:pt x="103641" y="51859"/>
                  </a:lnTo>
                  <a:lnTo>
                    <a:pt x="107886" y="55243"/>
                  </a:lnTo>
                  <a:lnTo>
                    <a:pt x="111509" y="59085"/>
                  </a:lnTo>
                  <a:lnTo>
                    <a:pt x="114512" y="63201"/>
                  </a:lnTo>
                  <a:lnTo>
                    <a:pt x="116893" y="67500"/>
                  </a:lnTo>
                  <a:lnTo>
                    <a:pt x="118654" y="72164"/>
                  </a:lnTo>
                  <a:lnTo>
                    <a:pt x="119689" y="76920"/>
                  </a:lnTo>
                  <a:lnTo>
                    <a:pt x="120000" y="81951"/>
                  </a:lnTo>
                  <a:lnTo>
                    <a:pt x="119689" y="86798"/>
                  </a:lnTo>
                  <a:lnTo>
                    <a:pt x="118550" y="91829"/>
                  </a:lnTo>
                  <a:lnTo>
                    <a:pt x="116686" y="96676"/>
                  </a:lnTo>
                  <a:lnTo>
                    <a:pt x="113994" y="101250"/>
                  </a:lnTo>
                  <a:lnTo>
                    <a:pt x="110888" y="105548"/>
                  </a:lnTo>
                  <a:lnTo>
                    <a:pt x="107057" y="109207"/>
                  </a:lnTo>
                  <a:lnTo>
                    <a:pt x="102709" y="112317"/>
                  </a:lnTo>
                  <a:lnTo>
                    <a:pt x="98050" y="114969"/>
                  </a:lnTo>
                  <a:lnTo>
                    <a:pt x="93183" y="117164"/>
                  </a:lnTo>
                  <a:lnTo>
                    <a:pt x="87799" y="118628"/>
                  </a:lnTo>
                  <a:lnTo>
                    <a:pt x="82519" y="119542"/>
                  </a:lnTo>
                  <a:lnTo>
                    <a:pt x="76824" y="120000"/>
                  </a:lnTo>
                  <a:lnTo>
                    <a:pt x="71337" y="119542"/>
                  </a:lnTo>
                  <a:lnTo>
                    <a:pt x="65642" y="118628"/>
                  </a:lnTo>
                  <a:lnTo>
                    <a:pt x="60155" y="116890"/>
                  </a:lnTo>
                  <a:lnTo>
                    <a:pt x="54874" y="114329"/>
                  </a:lnTo>
                  <a:lnTo>
                    <a:pt x="49801" y="111402"/>
                  </a:lnTo>
                  <a:lnTo>
                    <a:pt x="45660" y="107835"/>
                  </a:lnTo>
                  <a:lnTo>
                    <a:pt x="42036" y="104085"/>
                  </a:lnTo>
                  <a:lnTo>
                    <a:pt x="38826" y="99786"/>
                  </a:lnTo>
                  <a:lnTo>
                    <a:pt x="36445" y="95030"/>
                  </a:lnTo>
                  <a:lnTo>
                    <a:pt x="34788" y="90365"/>
                  </a:lnTo>
                  <a:lnTo>
                    <a:pt x="33960" y="85335"/>
                  </a:lnTo>
                  <a:lnTo>
                    <a:pt x="33856" y="80121"/>
                  </a:lnTo>
                  <a:lnTo>
                    <a:pt x="34477" y="75000"/>
                  </a:lnTo>
                  <a:lnTo>
                    <a:pt x="36031" y="69878"/>
                  </a:lnTo>
                  <a:lnTo>
                    <a:pt x="36859" y="66128"/>
                  </a:lnTo>
                  <a:lnTo>
                    <a:pt x="36859" y="62469"/>
                  </a:lnTo>
                  <a:lnTo>
                    <a:pt x="36031" y="58902"/>
                  </a:lnTo>
                  <a:lnTo>
                    <a:pt x="34270" y="55701"/>
                  </a:lnTo>
                  <a:lnTo>
                    <a:pt x="31993" y="52774"/>
                  </a:lnTo>
                  <a:lnTo>
                    <a:pt x="28990" y="50213"/>
                  </a:lnTo>
                  <a:lnTo>
                    <a:pt x="25263" y="48292"/>
                  </a:lnTo>
                  <a:lnTo>
                    <a:pt x="21328" y="47103"/>
                  </a:lnTo>
                  <a:lnTo>
                    <a:pt x="16358" y="45823"/>
                  </a:lnTo>
                  <a:lnTo>
                    <a:pt x="12010" y="43719"/>
                  </a:lnTo>
                  <a:lnTo>
                    <a:pt x="8283" y="41250"/>
                  </a:lnTo>
                  <a:lnTo>
                    <a:pt x="5280" y="38140"/>
                  </a:lnTo>
                  <a:lnTo>
                    <a:pt x="2795" y="34573"/>
                  </a:lnTo>
                  <a:lnTo>
                    <a:pt x="1138" y="30914"/>
                  </a:lnTo>
                  <a:lnTo>
                    <a:pt x="103" y="26981"/>
                  </a:lnTo>
                  <a:lnTo>
                    <a:pt x="0" y="22774"/>
                  </a:lnTo>
                  <a:lnTo>
                    <a:pt x="517" y="18658"/>
                  </a:lnTo>
                  <a:lnTo>
                    <a:pt x="1967" y="14542"/>
                  </a:lnTo>
                  <a:lnTo>
                    <a:pt x="4348" y="10701"/>
                  </a:lnTo>
                  <a:lnTo>
                    <a:pt x="7144" y="7500"/>
                  </a:lnTo>
                  <a:lnTo>
                    <a:pt x="10664" y="4664"/>
                  </a:lnTo>
                  <a:lnTo>
                    <a:pt x="14598" y="2469"/>
                  </a:lnTo>
                  <a:lnTo>
                    <a:pt x="18947" y="1006"/>
                  </a:lnTo>
                  <a:lnTo>
                    <a:pt x="23503" y="91"/>
                  </a:lnTo>
                  <a:lnTo>
                    <a:pt x="28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4"/>
            <p:cNvSpPr txBox="1"/>
            <p:nvPr/>
          </p:nvSpPr>
          <p:spPr>
            <a:xfrm flipH="1">
              <a:off x="2806266" y="2956028"/>
              <a:ext cx="6693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sample text</a:t>
              </a:r>
              <a:endParaRPr b="0" i="0" sz="1000" u="none" cap="none" strike="noStrike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5" name="Google Shape;245;p24"/>
            <p:cNvSpPr txBox="1"/>
            <p:nvPr/>
          </p:nvSpPr>
          <p:spPr>
            <a:xfrm>
              <a:off x="3238254" y="3544050"/>
              <a:ext cx="707100" cy="2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b="1" i="0" sz="1200" u="none" cap="none" strike="noStrike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6" name="Google Shape;246;p24"/>
            <p:cNvSpPr txBox="1"/>
            <p:nvPr/>
          </p:nvSpPr>
          <p:spPr>
            <a:xfrm flipH="1">
              <a:off x="3238202" y="3724200"/>
              <a:ext cx="8445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  <a:endParaRPr b="0" i="0" sz="800" u="none" cap="none" strike="noStrike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247" name="Google Shape;247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64022" y="2851716"/>
              <a:ext cx="1352161" cy="1352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77154" y="1679537"/>
              <a:ext cx="2167148" cy="21571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24"/>
            <p:cNvSpPr/>
            <p:nvPr/>
          </p:nvSpPr>
          <p:spPr>
            <a:xfrm>
              <a:off x="4177304" y="1986754"/>
              <a:ext cx="2513400" cy="1993800"/>
            </a:xfrm>
            <a:custGeom>
              <a:rect b="b" l="l" r="r" t="t"/>
              <a:pathLst>
                <a:path extrusionOk="0" h="120000" w="120000">
                  <a:moveTo>
                    <a:pt x="37125" y="0"/>
                  </a:moveTo>
                  <a:lnTo>
                    <a:pt x="41437" y="423"/>
                  </a:lnTo>
                  <a:lnTo>
                    <a:pt x="45692" y="1482"/>
                  </a:lnTo>
                  <a:lnTo>
                    <a:pt x="49668" y="3035"/>
                  </a:lnTo>
                  <a:lnTo>
                    <a:pt x="53532" y="5223"/>
                  </a:lnTo>
                  <a:lnTo>
                    <a:pt x="57060" y="7835"/>
                  </a:lnTo>
                  <a:lnTo>
                    <a:pt x="60307" y="11011"/>
                  </a:lnTo>
                  <a:lnTo>
                    <a:pt x="63275" y="14541"/>
                  </a:lnTo>
                  <a:lnTo>
                    <a:pt x="65907" y="18494"/>
                  </a:lnTo>
                  <a:lnTo>
                    <a:pt x="68259" y="22870"/>
                  </a:lnTo>
                  <a:lnTo>
                    <a:pt x="70107" y="27529"/>
                  </a:lnTo>
                  <a:lnTo>
                    <a:pt x="71563" y="32400"/>
                  </a:lnTo>
                  <a:lnTo>
                    <a:pt x="72571" y="37623"/>
                  </a:lnTo>
                  <a:lnTo>
                    <a:pt x="73131" y="42988"/>
                  </a:lnTo>
                  <a:lnTo>
                    <a:pt x="73579" y="46658"/>
                  </a:lnTo>
                  <a:lnTo>
                    <a:pt x="74475" y="50047"/>
                  </a:lnTo>
                  <a:lnTo>
                    <a:pt x="75818" y="53223"/>
                  </a:lnTo>
                  <a:lnTo>
                    <a:pt x="77498" y="55976"/>
                  </a:lnTo>
                  <a:lnTo>
                    <a:pt x="79570" y="58376"/>
                  </a:lnTo>
                  <a:lnTo>
                    <a:pt x="81866" y="60282"/>
                  </a:lnTo>
                  <a:lnTo>
                    <a:pt x="84386" y="61623"/>
                  </a:lnTo>
                  <a:lnTo>
                    <a:pt x="87186" y="62541"/>
                  </a:lnTo>
                  <a:lnTo>
                    <a:pt x="89986" y="62894"/>
                  </a:lnTo>
                  <a:lnTo>
                    <a:pt x="92953" y="62541"/>
                  </a:lnTo>
                  <a:lnTo>
                    <a:pt x="95081" y="62188"/>
                  </a:lnTo>
                  <a:lnTo>
                    <a:pt x="97377" y="62117"/>
                  </a:lnTo>
                  <a:lnTo>
                    <a:pt x="100681" y="62470"/>
                  </a:lnTo>
                  <a:lnTo>
                    <a:pt x="103929" y="63458"/>
                  </a:lnTo>
                  <a:lnTo>
                    <a:pt x="107008" y="64941"/>
                  </a:lnTo>
                  <a:lnTo>
                    <a:pt x="109808" y="66988"/>
                  </a:lnTo>
                  <a:lnTo>
                    <a:pt x="112328" y="69529"/>
                  </a:lnTo>
                  <a:lnTo>
                    <a:pt x="114568" y="72352"/>
                  </a:lnTo>
                  <a:lnTo>
                    <a:pt x="116472" y="75670"/>
                  </a:lnTo>
                  <a:lnTo>
                    <a:pt x="117984" y="79270"/>
                  </a:lnTo>
                  <a:lnTo>
                    <a:pt x="119104" y="83152"/>
                  </a:lnTo>
                  <a:lnTo>
                    <a:pt x="119832" y="87105"/>
                  </a:lnTo>
                  <a:lnTo>
                    <a:pt x="119999" y="91482"/>
                  </a:lnTo>
                  <a:lnTo>
                    <a:pt x="119720" y="95788"/>
                  </a:lnTo>
                  <a:lnTo>
                    <a:pt x="118936" y="99882"/>
                  </a:lnTo>
                  <a:lnTo>
                    <a:pt x="117760" y="103623"/>
                  </a:lnTo>
                  <a:lnTo>
                    <a:pt x="116136" y="107152"/>
                  </a:lnTo>
                  <a:lnTo>
                    <a:pt x="114120" y="110329"/>
                  </a:lnTo>
                  <a:lnTo>
                    <a:pt x="111880" y="113223"/>
                  </a:lnTo>
                  <a:lnTo>
                    <a:pt x="109248" y="115552"/>
                  </a:lnTo>
                  <a:lnTo>
                    <a:pt x="106392" y="117529"/>
                  </a:lnTo>
                  <a:lnTo>
                    <a:pt x="103313" y="118870"/>
                  </a:lnTo>
                  <a:lnTo>
                    <a:pt x="100177" y="119788"/>
                  </a:lnTo>
                  <a:lnTo>
                    <a:pt x="96705" y="120000"/>
                  </a:lnTo>
                  <a:lnTo>
                    <a:pt x="93457" y="119647"/>
                  </a:lnTo>
                  <a:lnTo>
                    <a:pt x="90321" y="118800"/>
                  </a:lnTo>
                  <a:lnTo>
                    <a:pt x="87466" y="117317"/>
                  </a:lnTo>
                  <a:lnTo>
                    <a:pt x="84666" y="115482"/>
                  </a:lnTo>
                  <a:lnTo>
                    <a:pt x="82202" y="113082"/>
                  </a:lnTo>
                  <a:lnTo>
                    <a:pt x="79962" y="110329"/>
                  </a:lnTo>
                  <a:lnTo>
                    <a:pt x="78058" y="107364"/>
                  </a:lnTo>
                  <a:lnTo>
                    <a:pt x="76434" y="103976"/>
                  </a:lnTo>
                  <a:lnTo>
                    <a:pt x="75258" y="100305"/>
                  </a:lnTo>
                  <a:lnTo>
                    <a:pt x="74195" y="97270"/>
                  </a:lnTo>
                  <a:lnTo>
                    <a:pt x="72739" y="94517"/>
                  </a:lnTo>
                  <a:lnTo>
                    <a:pt x="71115" y="92117"/>
                  </a:lnTo>
                  <a:lnTo>
                    <a:pt x="69211" y="90070"/>
                  </a:lnTo>
                  <a:lnTo>
                    <a:pt x="67083" y="88517"/>
                  </a:lnTo>
                  <a:lnTo>
                    <a:pt x="64787" y="87247"/>
                  </a:lnTo>
                  <a:lnTo>
                    <a:pt x="62379" y="86470"/>
                  </a:lnTo>
                  <a:lnTo>
                    <a:pt x="59860" y="86117"/>
                  </a:lnTo>
                  <a:lnTo>
                    <a:pt x="57340" y="86258"/>
                  </a:lnTo>
                  <a:lnTo>
                    <a:pt x="54820" y="86823"/>
                  </a:lnTo>
                  <a:lnTo>
                    <a:pt x="52300" y="87952"/>
                  </a:lnTo>
                  <a:lnTo>
                    <a:pt x="48492" y="89858"/>
                  </a:lnTo>
                  <a:lnTo>
                    <a:pt x="44517" y="91341"/>
                  </a:lnTo>
                  <a:lnTo>
                    <a:pt x="40373" y="92117"/>
                  </a:lnTo>
                  <a:lnTo>
                    <a:pt x="36117" y="92470"/>
                  </a:lnTo>
                  <a:lnTo>
                    <a:pt x="31917" y="92047"/>
                  </a:lnTo>
                  <a:lnTo>
                    <a:pt x="27774" y="91129"/>
                  </a:lnTo>
                  <a:lnTo>
                    <a:pt x="23798" y="89505"/>
                  </a:lnTo>
                  <a:lnTo>
                    <a:pt x="20102" y="87458"/>
                  </a:lnTo>
                  <a:lnTo>
                    <a:pt x="16574" y="84847"/>
                  </a:lnTo>
                  <a:lnTo>
                    <a:pt x="13327" y="81882"/>
                  </a:lnTo>
                  <a:lnTo>
                    <a:pt x="10359" y="78494"/>
                  </a:lnTo>
                  <a:lnTo>
                    <a:pt x="7727" y="74611"/>
                  </a:lnTo>
                  <a:lnTo>
                    <a:pt x="5375" y="70376"/>
                  </a:lnTo>
                  <a:lnTo>
                    <a:pt x="3471" y="66000"/>
                  </a:lnTo>
                  <a:lnTo>
                    <a:pt x="1959" y="61200"/>
                  </a:lnTo>
                  <a:lnTo>
                    <a:pt x="783" y="56188"/>
                  </a:lnTo>
                  <a:lnTo>
                    <a:pt x="167" y="50964"/>
                  </a:lnTo>
                  <a:lnTo>
                    <a:pt x="0" y="45600"/>
                  </a:lnTo>
                  <a:lnTo>
                    <a:pt x="223" y="40235"/>
                  </a:lnTo>
                  <a:lnTo>
                    <a:pt x="1063" y="35011"/>
                  </a:lnTo>
                  <a:lnTo>
                    <a:pt x="2295" y="30000"/>
                  </a:lnTo>
                  <a:lnTo>
                    <a:pt x="3919" y="25341"/>
                  </a:lnTo>
                  <a:lnTo>
                    <a:pt x="5935" y="20894"/>
                  </a:lnTo>
                  <a:lnTo>
                    <a:pt x="8343" y="16800"/>
                  </a:lnTo>
                  <a:lnTo>
                    <a:pt x="11087" y="13058"/>
                  </a:lnTo>
                  <a:lnTo>
                    <a:pt x="14111" y="9741"/>
                  </a:lnTo>
                  <a:lnTo>
                    <a:pt x="17358" y="6776"/>
                  </a:lnTo>
                  <a:lnTo>
                    <a:pt x="20998" y="4447"/>
                  </a:lnTo>
                  <a:lnTo>
                    <a:pt x="24750" y="2470"/>
                  </a:lnTo>
                  <a:lnTo>
                    <a:pt x="28726" y="988"/>
                  </a:lnTo>
                  <a:lnTo>
                    <a:pt x="32869" y="211"/>
                  </a:lnTo>
                  <a:lnTo>
                    <a:pt x="37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4"/>
            <p:cNvSpPr txBox="1"/>
            <p:nvPr/>
          </p:nvSpPr>
          <p:spPr>
            <a:xfrm>
              <a:off x="4364960" y="2260496"/>
              <a:ext cx="979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  <a:endParaRPr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b="1" i="0" u="none" cap="none" strike="noStrike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1" name="Google Shape;251;p24"/>
            <p:cNvSpPr txBox="1"/>
            <p:nvPr/>
          </p:nvSpPr>
          <p:spPr>
            <a:xfrm flipH="1">
              <a:off x="4364998" y="2733375"/>
              <a:ext cx="13521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text. Insert your desired text here. </a:t>
              </a:r>
              <a:endParaRPr b="0" i="0" sz="1000" u="none" cap="none" strike="noStrike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5608175" y="3078672"/>
              <a:ext cx="1002600" cy="1421400"/>
            </a:xfrm>
            <a:custGeom>
              <a:rect b="b" l="l" r="r" t="t"/>
              <a:pathLst>
                <a:path extrusionOk="0" h="120000" w="120000">
                  <a:moveTo>
                    <a:pt x="72561" y="0"/>
                  </a:moveTo>
                  <a:lnTo>
                    <a:pt x="80421" y="792"/>
                  </a:lnTo>
                  <a:lnTo>
                    <a:pt x="88000" y="2475"/>
                  </a:lnTo>
                  <a:lnTo>
                    <a:pt x="95017" y="4851"/>
                  </a:lnTo>
                  <a:lnTo>
                    <a:pt x="101333" y="7821"/>
                  </a:lnTo>
                  <a:lnTo>
                    <a:pt x="106947" y="11485"/>
                  </a:lnTo>
                  <a:lnTo>
                    <a:pt x="111719" y="15841"/>
                  </a:lnTo>
                  <a:lnTo>
                    <a:pt x="115508" y="20594"/>
                  </a:lnTo>
                  <a:lnTo>
                    <a:pt x="118175" y="25940"/>
                  </a:lnTo>
                  <a:lnTo>
                    <a:pt x="119859" y="31683"/>
                  </a:lnTo>
                  <a:lnTo>
                    <a:pt x="120000" y="37029"/>
                  </a:lnTo>
                  <a:lnTo>
                    <a:pt x="119157" y="42475"/>
                  </a:lnTo>
                  <a:lnTo>
                    <a:pt x="117052" y="47425"/>
                  </a:lnTo>
                  <a:lnTo>
                    <a:pt x="114105" y="52178"/>
                  </a:lnTo>
                  <a:lnTo>
                    <a:pt x="110315" y="56732"/>
                  </a:lnTo>
                  <a:lnTo>
                    <a:pt x="105543" y="60495"/>
                  </a:lnTo>
                  <a:lnTo>
                    <a:pt x="99929" y="64059"/>
                  </a:lnTo>
                  <a:lnTo>
                    <a:pt x="93614" y="66732"/>
                  </a:lnTo>
                  <a:lnTo>
                    <a:pt x="86877" y="69009"/>
                  </a:lnTo>
                  <a:lnTo>
                    <a:pt x="79298" y="70396"/>
                  </a:lnTo>
                  <a:lnTo>
                    <a:pt x="74666" y="71485"/>
                  </a:lnTo>
                  <a:lnTo>
                    <a:pt x="70315" y="73168"/>
                  </a:lnTo>
                  <a:lnTo>
                    <a:pt x="66947" y="75346"/>
                  </a:lnTo>
                  <a:lnTo>
                    <a:pt x="64000" y="78118"/>
                  </a:lnTo>
                  <a:lnTo>
                    <a:pt x="61894" y="81089"/>
                  </a:lnTo>
                  <a:lnTo>
                    <a:pt x="60771" y="84257"/>
                  </a:lnTo>
                  <a:lnTo>
                    <a:pt x="60631" y="87821"/>
                  </a:lnTo>
                  <a:lnTo>
                    <a:pt x="61473" y="91287"/>
                  </a:lnTo>
                  <a:lnTo>
                    <a:pt x="62456" y="93366"/>
                  </a:lnTo>
                  <a:lnTo>
                    <a:pt x="62877" y="95445"/>
                  </a:lnTo>
                  <a:lnTo>
                    <a:pt x="62877" y="99900"/>
                  </a:lnTo>
                  <a:lnTo>
                    <a:pt x="61754" y="104257"/>
                  </a:lnTo>
                  <a:lnTo>
                    <a:pt x="59508" y="108217"/>
                  </a:lnTo>
                  <a:lnTo>
                    <a:pt x="56140" y="111881"/>
                  </a:lnTo>
                  <a:lnTo>
                    <a:pt x="51789" y="114950"/>
                  </a:lnTo>
                  <a:lnTo>
                    <a:pt x="46877" y="117326"/>
                  </a:lnTo>
                  <a:lnTo>
                    <a:pt x="41122" y="119108"/>
                  </a:lnTo>
                  <a:lnTo>
                    <a:pt x="35087" y="120000"/>
                  </a:lnTo>
                  <a:lnTo>
                    <a:pt x="28771" y="120000"/>
                  </a:lnTo>
                  <a:lnTo>
                    <a:pt x="22596" y="119207"/>
                  </a:lnTo>
                  <a:lnTo>
                    <a:pt x="16982" y="117623"/>
                  </a:lnTo>
                  <a:lnTo>
                    <a:pt x="11789" y="115247"/>
                  </a:lnTo>
                  <a:lnTo>
                    <a:pt x="7438" y="112277"/>
                  </a:lnTo>
                  <a:lnTo>
                    <a:pt x="4070" y="108712"/>
                  </a:lnTo>
                  <a:lnTo>
                    <a:pt x="1543" y="104752"/>
                  </a:lnTo>
                  <a:lnTo>
                    <a:pt x="280" y="100297"/>
                  </a:lnTo>
                  <a:lnTo>
                    <a:pt x="0" y="96237"/>
                  </a:lnTo>
                  <a:lnTo>
                    <a:pt x="982" y="92277"/>
                  </a:lnTo>
                  <a:lnTo>
                    <a:pt x="2807" y="88613"/>
                  </a:lnTo>
                  <a:lnTo>
                    <a:pt x="5473" y="85247"/>
                  </a:lnTo>
                  <a:lnTo>
                    <a:pt x="9122" y="82376"/>
                  </a:lnTo>
                  <a:lnTo>
                    <a:pt x="13192" y="79801"/>
                  </a:lnTo>
                  <a:lnTo>
                    <a:pt x="17824" y="77920"/>
                  </a:lnTo>
                  <a:lnTo>
                    <a:pt x="22175" y="76039"/>
                  </a:lnTo>
                  <a:lnTo>
                    <a:pt x="25543" y="73564"/>
                  </a:lnTo>
                  <a:lnTo>
                    <a:pt x="28070" y="70693"/>
                  </a:lnTo>
                  <a:lnTo>
                    <a:pt x="29894" y="67722"/>
                  </a:lnTo>
                  <a:lnTo>
                    <a:pt x="30736" y="64356"/>
                  </a:lnTo>
                  <a:lnTo>
                    <a:pt x="30596" y="61188"/>
                  </a:lnTo>
                  <a:lnTo>
                    <a:pt x="29473" y="57821"/>
                  </a:lnTo>
                  <a:lnTo>
                    <a:pt x="27368" y="54653"/>
                  </a:lnTo>
                  <a:lnTo>
                    <a:pt x="23719" y="50000"/>
                  </a:lnTo>
                  <a:lnTo>
                    <a:pt x="21333" y="44851"/>
                  </a:lnTo>
                  <a:lnTo>
                    <a:pt x="19929" y="39504"/>
                  </a:lnTo>
                  <a:lnTo>
                    <a:pt x="19649" y="33663"/>
                  </a:lnTo>
                  <a:lnTo>
                    <a:pt x="20631" y="28118"/>
                  </a:lnTo>
                  <a:lnTo>
                    <a:pt x="22877" y="22673"/>
                  </a:lnTo>
                  <a:lnTo>
                    <a:pt x="26245" y="17722"/>
                  </a:lnTo>
                  <a:lnTo>
                    <a:pt x="30736" y="13267"/>
                  </a:lnTo>
                  <a:lnTo>
                    <a:pt x="35929" y="9306"/>
                  </a:lnTo>
                  <a:lnTo>
                    <a:pt x="42105" y="5940"/>
                  </a:lnTo>
                  <a:lnTo>
                    <a:pt x="48842" y="3267"/>
                  </a:lnTo>
                  <a:lnTo>
                    <a:pt x="56280" y="1287"/>
                  </a:lnTo>
                  <a:lnTo>
                    <a:pt x="64421" y="198"/>
                  </a:lnTo>
                  <a:lnTo>
                    <a:pt x="725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4"/>
            <p:cNvSpPr txBox="1"/>
            <p:nvPr/>
          </p:nvSpPr>
          <p:spPr>
            <a:xfrm flipH="1">
              <a:off x="5887588" y="3330130"/>
              <a:ext cx="7071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  <a:endParaRPr b="0" i="0" sz="1000" u="none" cap="none" strike="noStrike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4" name="Google Shape;254;p24"/>
            <p:cNvSpPr txBox="1"/>
            <p:nvPr/>
          </p:nvSpPr>
          <p:spPr>
            <a:xfrm flipH="1">
              <a:off x="5573436" y="4073250"/>
              <a:ext cx="5931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sample text</a:t>
              </a:r>
              <a:endParaRPr b="0" i="0" sz="800" u="none" cap="none" strike="noStrike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5" name="Google Shape;255;p24"/>
            <p:cNvSpPr txBox="1"/>
            <p:nvPr/>
          </p:nvSpPr>
          <p:spPr>
            <a:xfrm>
              <a:off x="5887700" y="3149975"/>
              <a:ext cx="593100" cy="2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b="1" i="0" sz="1200" u="none" cap="none" strike="noStrike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56" name="Google Shape;256;p24"/>
          <p:cNvSpPr txBox="1"/>
          <p:nvPr/>
        </p:nvSpPr>
        <p:spPr>
          <a:xfrm>
            <a:off x="5626525" y="4664250"/>
            <a:ext cx="3219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1D1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Diagram featured by </a:t>
            </a:r>
            <a:r>
              <a:rPr b="1" lang="en" sz="1200" u="sng">
                <a:solidFill>
                  <a:srgbClr val="1D1D1B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  <a:hlinkClick r:id="rId7"/>
              </a:rPr>
              <a:t>http://slidemodel.com</a:t>
            </a:r>
            <a:endParaRPr sz="1200">
              <a:solidFill>
                <a:srgbClr val="1D1D1B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7" name="Google Shape;257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highlight>
                  <a:srgbClr val="FFCD00"/>
                </a:highlight>
              </a:rPr>
              <a:t>compare data</a:t>
            </a:r>
            <a:endParaRPr>
              <a:highlight>
                <a:srgbClr val="FFCD00"/>
              </a:highlight>
            </a:endParaRPr>
          </a:p>
        </p:txBody>
      </p:sp>
      <p:graphicFrame>
        <p:nvGraphicFramePr>
          <p:cNvPr id="263" name="Google Shape;263;p25"/>
          <p:cNvGraphicFramePr/>
          <p:nvPr/>
        </p:nvGraphicFramePr>
        <p:xfrm>
          <a:off x="1453300" y="185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{056B541F-CB9C-4C7B-8F7D-ABFA0598137A}</a:tableStyleId>
              </a:tblPr>
              <a:tblGrid>
                <a:gridCol w="1483400"/>
                <a:gridCol w="1483400"/>
                <a:gridCol w="1483400"/>
                <a:gridCol w="1483400"/>
              </a:tblGrid>
              <a:tr h="65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b="1" sz="11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  <a:endParaRPr b="1" sz="11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  <a:endParaRPr b="1" sz="11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64" name="Google Shape;264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65" name="Google Shape;265;p2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/>
          <p:nvPr/>
        </p:nvSpPr>
        <p:spPr>
          <a:xfrm>
            <a:off x="760452" y="382625"/>
            <a:ext cx="7623096" cy="363147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"/>
          <p:cNvSpPr txBox="1"/>
          <p:nvPr>
            <p:ph idx="4294967295" type="title"/>
          </p:nvPr>
        </p:nvSpPr>
        <p:spPr>
          <a:xfrm>
            <a:off x="2632800" y="3767550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Maps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4469085" y="4390077"/>
            <a:ext cx="205838" cy="27281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fmla="val 824" name="adj1"/>
              <a:gd fmla="val 62163" name="adj2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8" name="Google Shape;278;p26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6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6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highlight>
                  <a:srgbClr val="FFCD00"/>
                </a:highlight>
              </a:rPr>
              <a:t>89,526,124</a:t>
            </a:r>
            <a:endParaRPr sz="9600">
              <a:highlight>
                <a:srgbClr val="FFCD00"/>
              </a:highlight>
            </a:endParaRPr>
          </a:p>
        </p:txBody>
      </p:sp>
      <p:sp>
        <p:nvSpPr>
          <p:cNvPr id="291" name="Google Shape;291;p27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292" name="Google Shape;292;p27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93" name="Google Shape;293;p27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27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/>
          <p:nvPr>
            <p:ph idx="4294967295" type="ctrTitle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304" name="Google Shape;304;p28"/>
          <p:cNvSpPr txBox="1"/>
          <p:nvPr>
            <p:ph idx="4294967295" type="subTitle"/>
          </p:nvPr>
        </p:nvSpPr>
        <p:spPr>
          <a:xfrm>
            <a:off x="685800" y="9541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305" name="Google Shape;305;p28"/>
          <p:cNvSpPr txBox="1"/>
          <p:nvPr>
            <p:ph idx="4294967295" type="ctrTitle"/>
          </p:nvPr>
        </p:nvSpPr>
        <p:spPr>
          <a:xfrm>
            <a:off x="685800" y="29721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CD00"/>
                </a:highlight>
              </a:rPr>
              <a:t>100%</a:t>
            </a:r>
            <a:endParaRPr sz="4800">
              <a:highlight>
                <a:srgbClr val="FFCD00"/>
              </a:highlight>
            </a:endParaRPr>
          </a:p>
        </p:txBody>
      </p:sp>
      <p:sp>
        <p:nvSpPr>
          <p:cNvPr id="306" name="Google Shape;306;p28"/>
          <p:cNvSpPr txBox="1"/>
          <p:nvPr>
            <p:ph idx="4294967295" type="subTitle"/>
          </p:nvPr>
        </p:nvSpPr>
        <p:spPr>
          <a:xfrm>
            <a:off x="685800" y="35830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307" name="Google Shape;307;p28"/>
          <p:cNvSpPr txBox="1"/>
          <p:nvPr>
            <p:ph idx="4294967295" type="ctrTitle"/>
          </p:nvPr>
        </p:nvSpPr>
        <p:spPr>
          <a:xfrm>
            <a:off x="685800" y="16576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308" name="Google Shape;308;p28"/>
          <p:cNvSpPr txBox="1"/>
          <p:nvPr>
            <p:ph idx="4294967295" type="subTitle"/>
          </p:nvPr>
        </p:nvSpPr>
        <p:spPr>
          <a:xfrm>
            <a:off x="685800" y="22685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grpSp>
        <p:nvGrpSpPr>
          <p:cNvPr id="309" name="Google Shape;309;p28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310" name="Google Shape;310;p28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28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321" name="Google Shape;321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22" name="Google Shape;322;p2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29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first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27" name="Google Shape;327;p29"/>
          <p:cNvSpPr/>
          <p:nvPr/>
        </p:nvSpPr>
        <p:spPr>
          <a:xfrm>
            <a:off x="6721258" y="2053050"/>
            <a:ext cx="1685100" cy="1685100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last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28" name="Google Shape;328;p29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second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29" name="Google Shape;329;p29"/>
          <p:cNvCxnSpPr>
            <a:endCxn id="328" idx="2"/>
          </p:cNvCxnSpPr>
          <p:nvPr/>
        </p:nvCxnSpPr>
        <p:spPr>
          <a:xfrm>
            <a:off x="3184600" y="2895600"/>
            <a:ext cx="925800" cy="0"/>
          </a:xfrm>
          <a:prstGeom prst="straightConnector1">
            <a:avLst/>
          </a:prstGeom>
          <a:noFill/>
          <a:ln cap="flat" cmpd="sng" w="38100">
            <a:solidFill>
              <a:srgbClr val="FFCD0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30" name="Google Shape;330;p29"/>
          <p:cNvCxnSpPr>
            <a:endCxn id="327" idx="2"/>
          </p:cNvCxnSpPr>
          <p:nvPr/>
        </p:nvCxnSpPr>
        <p:spPr>
          <a:xfrm>
            <a:off x="5795458" y="2895600"/>
            <a:ext cx="925800" cy="0"/>
          </a:xfrm>
          <a:prstGeom prst="straightConnector1">
            <a:avLst/>
          </a:prstGeom>
          <a:noFill/>
          <a:ln cap="flat" cmpd="sng" w="38100">
            <a:solidFill>
              <a:srgbClr val="FFCD0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331" name="Google Shape;331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37" name="Google Shape;337;p30"/>
          <p:cNvSpPr txBox="1"/>
          <p:nvPr>
            <p:ph idx="1" type="body"/>
          </p:nvPr>
        </p:nvSpPr>
        <p:spPr>
          <a:xfrm>
            <a:off x="1381250" y="1638975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Yellow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8" name="Google Shape;338;p30"/>
          <p:cNvSpPr txBox="1"/>
          <p:nvPr>
            <p:ph idx="2" type="body"/>
          </p:nvPr>
        </p:nvSpPr>
        <p:spPr>
          <a:xfrm>
            <a:off x="3834914" y="1638975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Blue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9" name="Google Shape;339;p30"/>
          <p:cNvSpPr txBox="1"/>
          <p:nvPr>
            <p:ph idx="3" type="body"/>
          </p:nvPr>
        </p:nvSpPr>
        <p:spPr>
          <a:xfrm>
            <a:off x="6288578" y="1638975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Red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0" name="Google Shape;340;p30"/>
          <p:cNvSpPr txBox="1"/>
          <p:nvPr>
            <p:ph idx="1" type="body"/>
          </p:nvPr>
        </p:nvSpPr>
        <p:spPr>
          <a:xfrm>
            <a:off x="1381250" y="3237224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Yellow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41" name="Google Shape;341;p30"/>
          <p:cNvSpPr txBox="1"/>
          <p:nvPr>
            <p:ph idx="2" type="body"/>
          </p:nvPr>
        </p:nvSpPr>
        <p:spPr>
          <a:xfrm>
            <a:off x="3834914" y="3237224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Blue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42" name="Google Shape;342;p30"/>
          <p:cNvSpPr txBox="1"/>
          <p:nvPr>
            <p:ph idx="3" type="body"/>
          </p:nvPr>
        </p:nvSpPr>
        <p:spPr>
          <a:xfrm>
            <a:off x="6288578" y="3237224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Red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43" name="Google Shape;343;p3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44" name="Google Shape;344;p3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  <a:endParaRPr sz="12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"Use as Google Slides Theme".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POWERPOINT®</a:t>
            </a:r>
            <a:endParaRPr sz="12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latin typeface="Quattrocento Sans"/>
                <a:ea typeface="Quattrocento Sans"/>
                <a:cs typeface="Quattrocento Sans"/>
                <a:sym typeface="Quattrocento Sans"/>
                <a:hlinkClick action="ppaction://hlinksldjump" r:id="rId3"/>
              </a:rPr>
              <a:t>Presentation design slide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100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b="1" i="1" lang="en" sz="1100" u="sng">
                <a:latin typeface="Lora"/>
                <a:ea typeface="Lora"/>
                <a:cs typeface="Lora"/>
                <a:sym typeface="Lora"/>
                <a:hlinkClick r:id="rId4"/>
              </a:rPr>
              <a:t>www.slidescarnival.com/help-use-presentation-template</a:t>
            </a:r>
            <a:endParaRPr b="1" i="1"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100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i="1" lang="en" sz="1100" u="sng">
                <a:latin typeface="Lora"/>
                <a:ea typeface="Lora"/>
                <a:cs typeface="Lora"/>
                <a:sym typeface="Lora"/>
                <a:hlinkClick r:id="rId5"/>
              </a:rPr>
              <a:t>Creative Commons Attribution license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. 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You can keep the Credits slide or mention SlidesCarnival and other resources used in a slide footer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.</a:t>
            </a:r>
            <a:endParaRPr i="1"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1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ighlight>
                  <a:srgbClr val="FFCD00"/>
                </a:highlight>
                <a:hlinkClick r:id="rId3"/>
              </a:rPr>
              <a:t>Google Sheets</a:t>
            </a:r>
            <a:endParaRPr>
              <a:highlight>
                <a:srgbClr val="FFCD00"/>
              </a:highlight>
            </a:endParaRPr>
          </a:p>
        </p:txBody>
      </p:sp>
      <p:pic>
        <p:nvPicPr>
          <p:cNvPr id="354" name="Google Shape;3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487" y="152400"/>
            <a:ext cx="6355026" cy="374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1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"/>
          <p:cNvSpPr/>
          <p:nvPr/>
        </p:nvSpPr>
        <p:spPr>
          <a:xfrm>
            <a:off x="53754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2" name="Google Shape;362;p3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  <p:sp>
        <p:nvSpPr>
          <p:cNvPr id="363" name="Google Shape;363;p32"/>
          <p:cNvSpPr txBox="1"/>
          <p:nvPr>
            <p:ph idx="1" type="body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64" name="Google Shape;364;p32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65" name="Google Shape;365;p32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/>
          <p:nvPr/>
        </p:nvSpPr>
        <p:spPr>
          <a:xfrm>
            <a:off x="55340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4" name="Google Shape;374;p3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iPhone project</a:t>
            </a:r>
            <a:endParaRPr/>
          </a:p>
        </p:txBody>
      </p:sp>
      <p:sp>
        <p:nvSpPr>
          <p:cNvPr id="375" name="Google Shape;375;p33"/>
          <p:cNvSpPr txBox="1"/>
          <p:nvPr>
            <p:ph idx="1" type="body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76" name="Google Shape;376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7" name="Google Shape;377;p33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/>
          <p:nvPr/>
        </p:nvSpPr>
        <p:spPr>
          <a:xfrm>
            <a:off x="52449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5" name="Google Shape;385;p34"/>
          <p:cNvSpPr/>
          <p:nvPr/>
        </p:nvSpPr>
        <p:spPr>
          <a:xfrm>
            <a:off x="5443600" y="910325"/>
            <a:ext cx="2493300" cy="333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6" name="Google Shape;386;p3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87" name="Google Shape;387;p34"/>
          <p:cNvSpPr txBox="1"/>
          <p:nvPr>
            <p:ph idx="1" type="body"/>
          </p:nvPr>
        </p:nvSpPr>
        <p:spPr>
          <a:xfrm>
            <a:off x="1381250" y="1616475"/>
            <a:ext cx="34065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88" name="Google Shape;388;p34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89" name="Google Shape;389;p34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/>
          <p:nvPr/>
        </p:nvSpPr>
        <p:spPr>
          <a:xfrm>
            <a:off x="4778025" y="938708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7" name="Google Shape;397;p35"/>
          <p:cNvSpPr/>
          <p:nvPr/>
        </p:nvSpPr>
        <p:spPr>
          <a:xfrm>
            <a:off x="4939350" y="1098088"/>
            <a:ext cx="3532500" cy="225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8" name="Google Shape;398;p3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399" name="Google Shape;399;p35"/>
          <p:cNvSpPr txBox="1"/>
          <p:nvPr>
            <p:ph idx="1" type="body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400" name="Google Shape;400;p35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401" name="Google Shape;401;p35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?</a:t>
            </a:r>
            <a:endParaRPr b="1" i="1" sz="3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@username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user@mail.me</a:t>
            </a:r>
            <a:endParaRPr b="1"/>
          </a:p>
        </p:txBody>
      </p:sp>
      <p:cxnSp>
        <p:nvCxnSpPr>
          <p:cNvPr id="409" name="Google Shape;409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36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411" name="Google Shape;411;p3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14" name="Google Shape;414;p3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22" name="Google Shape;422;p3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Presentation template by </a:t>
            </a:r>
            <a:r>
              <a:rPr lang="en" u="sng">
                <a:highlight>
                  <a:srgbClr val="FFCD00"/>
                </a:highlight>
                <a:hlinkClick r:id="rId3"/>
              </a:rPr>
              <a:t>SlidesCarnival</a:t>
            </a:r>
            <a:endParaRPr>
              <a:highlight>
                <a:srgbClr val="FFCD00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Photographs by </a:t>
            </a:r>
            <a:r>
              <a:rPr lang="en" u="sng">
                <a:highlight>
                  <a:srgbClr val="FFCD00"/>
                </a:highlight>
                <a:hlinkClick r:id="rId4"/>
              </a:rPr>
              <a:t>Unsplash</a:t>
            </a:r>
            <a:endParaRPr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4" name="Google Shape;424;p3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8"/>
          <p:cNvSpPr txBox="1"/>
          <p:nvPr>
            <p:ph idx="1" type="body"/>
          </p:nvPr>
        </p:nvSpPr>
        <p:spPr>
          <a:xfrm>
            <a:off x="1381250" y="13116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presentation uses the following typographies and colors: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Titles: </a:t>
            </a:r>
            <a:r>
              <a:rPr b="1" lang="en" sz="1400">
                <a:solidFill>
                  <a:schemeClr val="dk1"/>
                </a:solidFill>
              </a:rPr>
              <a:t>Lora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Body copy: </a:t>
            </a:r>
            <a:r>
              <a:rPr b="1" lang="en" sz="1400">
                <a:solidFill>
                  <a:schemeClr val="dk1"/>
                </a:solidFill>
              </a:rPr>
              <a:t>Quattrocento Sans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You can download the fonts on these pages: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D1D1B"/>
                </a:solidFill>
                <a:highlight>
                  <a:srgbClr val="FFCD00"/>
                </a:highlight>
                <a:hlinkClick r:id="rId3"/>
              </a:rPr>
              <a:t>https://www.fontsquirrel.com/fonts/lora</a:t>
            </a:r>
            <a:endParaRPr sz="1400">
              <a:solidFill>
                <a:srgbClr val="1D1D1B"/>
              </a:solidFill>
              <a:highlight>
                <a:srgbClr val="FFCD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D1D1B"/>
                </a:solidFill>
                <a:highlight>
                  <a:srgbClr val="FFCD00"/>
                </a:highlight>
                <a:hlinkClick r:id="rId4"/>
              </a:rPr>
              <a:t>https://www.fontsquirrel.com/fonts/quattrocento-sans</a:t>
            </a:r>
            <a:endParaRPr sz="1400">
              <a:solidFill>
                <a:srgbClr val="1D1D1B"/>
              </a:solidFill>
              <a:highlight>
                <a:srgbClr val="FFCD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Yellow </a:t>
            </a:r>
            <a:r>
              <a:rPr b="1" lang="en" sz="1400">
                <a:solidFill>
                  <a:srgbClr val="FFCD00"/>
                </a:solidFill>
              </a:rPr>
              <a:t>#ffcd00</a:t>
            </a:r>
            <a:r>
              <a:rPr lang="en" sz="1400"/>
              <a:t> | Black </a:t>
            </a:r>
            <a:r>
              <a:rPr b="1" lang="en" sz="1400"/>
              <a:t>#000000</a:t>
            </a:r>
            <a:r>
              <a:rPr lang="en" sz="1400"/>
              <a:t> | Grey </a:t>
            </a:r>
            <a:r>
              <a:rPr b="1" lang="en" sz="1400">
                <a:solidFill>
                  <a:srgbClr val="CCCCCC"/>
                </a:solidFill>
              </a:rPr>
              <a:t>#cccccc</a:t>
            </a:r>
            <a:endParaRPr b="1" sz="14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34" name="Google Shape;434;p3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grpSp>
        <p:nvGrpSpPr>
          <p:cNvPr id="435" name="Google Shape;435;p3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36" name="Google Shape;436;p3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38"/>
          <p:cNvSpPr/>
          <p:nvPr/>
        </p:nvSpPr>
        <p:spPr>
          <a:xfrm>
            <a:off x="5650" y="4707750"/>
            <a:ext cx="9144000" cy="435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8"/>
          <p:cNvSpPr txBox="1"/>
          <p:nvPr/>
        </p:nvSpPr>
        <p:spPr>
          <a:xfrm>
            <a:off x="416575" y="4707750"/>
            <a:ext cx="84240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42" name="Google Shape;442;p3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b="1" lang="en" sz="9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b="1"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b="1" sz="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48" name="Google Shape;448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49" name="Google Shape;449;p3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64" name="Google Shape;464;p39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70" name="Google Shape;470;p39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39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9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" name="Google Shape;477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78" name="Google Shape;478;p39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3" name="Google Shape;483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84" name="Google Shape;484;p3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92" name="Google Shape;492;p39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39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9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9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9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501" name="Google Shape;501;p39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504" name="Google Shape;504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507" name="Google Shape;507;p39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511" name="Google Shape;511;p3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19" name="Google Shape;519;p3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26" name="Google Shape;526;p3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39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1" name="Google Shape;531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32" name="Google Shape;532;p3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35" name="Google Shape;535;p3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41" name="Google Shape;541;p39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44" name="Google Shape;544;p39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52" name="Google Shape;552;p39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58" name="Google Shape;558;p39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67" name="Google Shape;567;p39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72" name="Google Shape;572;p39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77" name="Google Shape;577;p39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82" name="Google Shape;582;p39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85" name="Google Shape;585;p39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88" name="Google Shape;588;p39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0" name="Google Shape;590;p39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1" name="Google Shape;591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92" name="Google Shape;592;p3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95" name="Google Shape;595;p39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39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9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" name="Google Shape;605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606" name="Google Shape;606;p3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" name="Google Shape;608;p39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610" name="Google Shape;610;p3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613" name="Google Shape;613;p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18" name="Google Shape;618;p39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39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2" name="Google Shape;622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23" name="Google Shape;623;p39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30" name="Google Shape;630;p39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40" name="Google Shape;640;p39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44" name="Google Shape;644;p39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48" name="Google Shape;648;p3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54" name="Google Shape;654;p3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57" name="Google Shape;657;p3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65" name="Google Shape;665;p39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72" name="Google Shape;672;p3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75" name="Google Shape;675;p3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9" name="Google Shape;679;p39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9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9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9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Google Shape;683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84" name="Google Shape;684;p39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" name="Google Shape;692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93" name="Google Shape;693;p39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96" name="Google Shape;696;p39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703" name="Google Shape;703;p39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711" name="Google Shape;711;p39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15" name="Google Shape;715;p39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22" name="Google Shape;722;p39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26" name="Google Shape;726;p39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30" name="Google Shape;730;p39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36" name="Google Shape;736;p39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64" name="Google Shape;764;p39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88" name="Google Shape;788;p39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803" name="Google Shape;803;p39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807" name="Google Shape;807;p39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14" name="Google Shape;814;p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23" name="Google Shape;823;p3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27" name="Google Shape;827;p39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33" name="Google Shape;833;p39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41" name="Google Shape;841;p39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48" name="Google Shape;848;p39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58" name="Google Shape;858;p39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70" name="Google Shape;870;p39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76" name="Google Shape;876;p39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Google Shape;883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84" name="Google Shape;884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C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C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6" name="Google Shape;886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87" name="Google Shape;887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CD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CD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90" name="Google Shape;890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C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C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2" name="Google Shape;892;p39"/>
          <p:cNvSpPr/>
          <p:nvPr/>
        </p:nvSpPr>
        <p:spPr>
          <a:xfrm>
            <a:off x="74360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9"/>
          <p:cNvSpPr/>
          <p:nvPr/>
        </p:nvSpPr>
        <p:spPr>
          <a:xfrm>
            <a:off x="65522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9"/>
          <p:cNvSpPr/>
          <p:nvPr/>
        </p:nvSpPr>
        <p:spPr>
          <a:xfrm>
            <a:off x="68377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A4C2F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0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https://twitter.com/googledocs/status/730087240156643328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1" name="Google Shape;901;p4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  <a:endParaRPr sz="2400">
              <a:solidFill>
                <a:schemeClr val="dk1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2" name="Google Shape;902;p4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6921D"/>
                </a:solidFill>
              </a:rPr>
              <a:t>😉</a:t>
            </a:r>
            <a:endParaRPr sz="9600">
              <a:solidFill>
                <a:srgbClr val="F6921D"/>
              </a:solidFill>
            </a:endParaRPr>
          </a:p>
        </p:txBody>
      </p:sp>
      <p:sp>
        <p:nvSpPr>
          <p:cNvPr id="903" name="Google Shape;903;p4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Jayden Smith</a:t>
            </a:r>
            <a:endParaRPr b="1" i="1" sz="360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 am here because I love to give presentations.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You can find me at </a:t>
            </a:r>
            <a:r>
              <a:rPr lang="en" sz="1800">
                <a:solidFill>
                  <a:schemeClr val="dk1"/>
                </a:solidFill>
                <a:highlight>
                  <a:srgbClr val="FFCD00"/>
                </a:highlight>
              </a:rPr>
              <a:t>@username</a:t>
            </a:r>
            <a:endParaRPr sz="18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1" name="Google Shape;111;p15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</a:t>
            </a:r>
            <a:r>
              <a:rPr lang="en">
                <a:highlight>
                  <a:srgbClr val="FFCD00"/>
                </a:highlight>
              </a:rPr>
              <a:t> philosophical thoughts </a:t>
            </a:r>
            <a:r>
              <a:rPr lang="en"/>
              <a:t>from the reader.</a:t>
            </a:r>
            <a:endParaRPr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highlight>
                  <a:srgbClr val="FFCD00"/>
                </a:highlight>
              </a:rPr>
              <a:t>slide title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audience will listen to you or read the content, but won’t do both.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idx="4294967295" type="ctrTitle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CD00"/>
                </a:highlight>
              </a:rPr>
              <a:t>Big concept</a:t>
            </a:r>
            <a:endParaRPr sz="4800">
              <a:highlight>
                <a:srgbClr val="FFCD00"/>
              </a:highlight>
            </a:endParaRPr>
          </a:p>
        </p:txBody>
      </p:sp>
      <p:sp>
        <p:nvSpPr>
          <p:cNvPr id="137" name="Google Shape;137;p18"/>
          <p:cNvSpPr txBox="1"/>
          <p:nvPr>
            <p:ph idx="4294967295" type="subTitle"/>
          </p:nvPr>
        </p:nvSpPr>
        <p:spPr>
          <a:xfrm>
            <a:off x="1951575" y="3792555"/>
            <a:ext cx="5241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White</a:t>
            </a:r>
            <a:endParaRPr b="1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8" name="Google Shape;158;p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59" name="Google Shape;159;p19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Black</a:t>
            </a:r>
            <a:endParaRPr b="1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Yellow</a:t>
            </a:r>
            <a:endParaRPr b="1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2" name="Google Shape;172;p20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Blue</a:t>
            </a:r>
            <a:endParaRPr b="1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3" name="Google Shape;173;p20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Red</a:t>
            </a:r>
            <a:endParaRPr b="1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