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Montserrat Light"/>
      <p:regular r:id="rId37"/>
      <p:bold r:id="rId38"/>
      <p:italic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FE1778-959D-4D6F-AC13-3586A00FBF89}">
  <a:tblStyle styleId="{03FE1778-959D-4D6F-AC13-3586A00FBF8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Light-boldItalic.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Light-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Light-italic.fntdata"/><Relationship Id="rId16" Type="http://schemas.openxmlformats.org/officeDocument/2006/relationships/slide" Target="slides/slide11.xml"/><Relationship Id="rId38" Type="http://schemas.openxmlformats.org/officeDocument/2006/relationships/font" Target="fonts/Montserrat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5" name="Shape 8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8" name="Shape 8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Shape 11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55" name="Shape 1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64646"/>
        </a:solidFill>
      </p:bgPr>
    </p:bg>
    <p:spTree>
      <p:nvGrpSpPr>
        <p:cNvPr id="9" name="Shape 9"/>
        <p:cNvGrpSpPr/>
        <p:nvPr/>
      </p:nvGrpSpPr>
      <p:grpSpPr>
        <a:xfrm>
          <a:off x="0" y="0"/>
          <a:ext cx="0" cy="0"/>
          <a:chOff x="0" y="0"/>
          <a:chExt cx="0" cy="0"/>
        </a:xfrm>
      </p:grpSpPr>
      <p:grpSp>
        <p:nvGrpSpPr>
          <p:cNvPr id="10" name="Shape 10"/>
          <p:cNvGrpSpPr/>
          <p:nvPr/>
        </p:nvGrpSpPr>
        <p:grpSpPr>
          <a:xfrm>
            <a:off x="-6" y="-11"/>
            <a:ext cx="2429759" cy="1609289"/>
            <a:chOff x="608719" y="-11"/>
            <a:chExt cx="2429759" cy="1609289"/>
          </a:xfrm>
        </p:grpSpPr>
        <p:sp>
          <p:nvSpPr>
            <p:cNvPr id="11" name="Shape 1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1822766" y="965890"/>
              <a:ext cx="607856" cy="643388"/>
            </a:xfrm>
            <a:custGeom>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214909" y="-11"/>
              <a:ext cx="607886"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 name="Shape 23"/>
          <p:cNvSpPr txBox="1"/>
          <p:nvPr>
            <p:ph type="ctrTitle"/>
          </p:nvPr>
        </p:nvSpPr>
        <p:spPr>
          <a:xfrm>
            <a:off x="685800" y="1991825"/>
            <a:ext cx="5265000" cy="1159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grpSp>
        <p:nvGrpSpPr>
          <p:cNvPr id="24" name="Shape 24"/>
          <p:cNvGrpSpPr/>
          <p:nvPr/>
        </p:nvGrpSpPr>
        <p:grpSpPr>
          <a:xfrm>
            <a:off x="4894945" y="-11"/>
            <a:ext cx="4252453" cy="5146816"/>
            <a:chOff x="4894945" y="-11"/>
            <a:chExt cx="4252453" cy="5146816"/>
          </a:xfrm>
        </p:grpSpPr>
        <p:sp>
          <p:nvSpPr>
            <p:cNvPr id="25" name="Shape 25"/>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324645" y="4182670"/>
              <a:ext cx="607886" cy="643356"/>
            </a:xfrm>
            <a:custGeom>
              <a:pathLst>
                <a:path extrusionOk="0" h="20036" w="20428">
                  <a:moveTo>
                    <a:pt x="1" y="0"/>
                  </a:moveTo>
                  <a:lnTo>
                    <a:pt x="1" y="20036"/>
                  </a:lnTo>
                  <a:lnTo>
                    <a:pt x="20427" y="9990"/>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8538692" y="322534"/>
              <a:ext cx="607856" cy="643388"/>
            </a:xfrm>
            <a:custGeom>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6108962" y="-11"/>
              <a:ext cx="607886" cy="322577"/>
            </a:xfrm>
            <a:custGeom>
              <a:pathLst>
                <a:path extrusionOk="0" h="10046" w="20428">
                  <a:moveTo>
                    <a:pt x="1" y="0"/>
                  </a:moveTo>
                  <a:lnTo>
                    <a:pt x="1" y="1004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7324645" y="-11"/>
              <a:ext cx="607886" cy="322577"/>
            </a:xfrm>
            <a:custGeom>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8538692" y="-11"/>
              <a:ext cx="607856" cy="322577"/>
            </a:xfrm>
            <a:custGeom>
              <a:pathLst>
                <a:path extrusionOk="0" h="10046" w="20427">
                  <a:moveTo>
                    <a:pt x="0" y="0"/>
                  </a:moveTo>
                  <a:lnTo>
                    <a:pt x="0"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6109812" y="2252602"/>
              <a:ext cx="607886" cy="643388"/>
            </a:xfrm>
            <a:custGeom>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6109812" y="3539314"/>
              <a:ext cx="607886" cy="643388"/>
            </a:xfrm>
            <a:custGeom>
              <a:pathLst>
                <a:path extrusionOk="0" h="20037"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6717668" y="1286669"/>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17668" y="2573381"/>
              <a:ext cx="607856" cy="643388"/>
            </a:xfrm>
            <a:custGeom>
              <a:pathLst>
                <a:path extrusionOk="0" h="20037" w="20427">
                  <a:moveTo>
                    <a:pt x="0" y="1"/>
                  </a:moveTo>
                  <a:lnTo>
                    <a:pt x="0" y="20036"/>
                  </a:lnTo>
                  <a:lnTo>
                    <a:pt x="20427" y="10046"/>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7325495" y="2252602"/>
              <a:ext cx="607886" cy="643388"/>
            </a:xfrm>
            <a:custGeom>
              <a:pathLst>
                <a:path extrusionOk="0" h="20037" w="20428">
                  <a:moveTo>
                    <a:pt x="1" y="0"/>
                  </a:moveTo>
                  <a:lnTo>
                    <a:pt x="1" y="20036"/>
                  </a:lnTo>
                  <a:lnTo>
                    <a:pt x="20427" y="9991"/>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25495" y="2895958"/>
              <a:ext cx="607886" cy="643388"/>
            </a:xfrm>
            <a:custGeom>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6109812" y="1286669"/>
              <a:ext cx="607886" cy="643388"/>
            </a:xfrm>
            <a:custGeom>
              <a:pathLst>
                <a:path extrusionOk="0" h="20037" w="20428">
                  <a:moveTo>
                    <a:pt x="20427" y="1"/>
                  </a:moveTo>
                  <a:lnTo>
                    <a:pt x="1" y="10047"/>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6717668" y="2252602"/>
              <a:ext cx="607856" cy="643388"/>
            </a:xfrm>
            <a:custGeom>
              <a:pathLst>
                <a:path extrusionOk="0" h="20037" w="20427">
                  <a:moveTo>
                    <a:pt x="20427" y="0"/>
                  </a:moveTo>
                  <a:lnTo>
                    <a:pt x="0" y="9991"/>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7325495" y="2573381"/>
              <a:ext cx="607886" cy="643388"/>
            </a:xfrm>
            <a:custGeom>
              <a:pathLst>
                <a:path extrusionOk="0" h="20037" w="20428">
                  <a:moveTo>
                    <a:pt x="20427" y="1"/>
                  </a:moveTo>
                  <a:lnTo>
                    <a:pt x="1" y="10046"/>
                  </a:lnTo>
                  <a:lnTo>
                    <a:pt x="20427" y="20036"/>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9" name="Shape 79"/>
          <p:cNvGrpSpPr/>
          <p:nvPr/>
        </p:nvGrpSpPr>
        <p:grpSpPr>
          <a:xfrm flipH="1">
            <a:off x="-7" y="3860093"/>
            <a:ext cx="2429755" cy="1286712"/>
            <a:chOff x="6714243" y="3860093"/>
            <a:chExt cx="2429755" cy="1286712"/>
          </a:xfrm>
        </p:grpSpPr>
        <p:sp>
          <p:nvSpPr>
            <p:cNvPr id="80" name="Shape 80"/>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5" name="Shape 495"/>
        <p:cNvGrpSpPr/>
        <p:nvPr/>
      </p:nvGrpSpPr>
      <p:grpSpPr>
        <a:xfrm>
          <a:off x="0" y="0"/>
          <a:ext cx="0" cy="0"/>
          <a:chOff x="0" y="0"/>
          <a:chExt cx="0" cy="0"/>
        </a:xfrm>
      </p:grpSpPr>
      <p:grpSp>
        <p:nvGrpSpPr>
          <p:cNvPr id="496" name="Shape 496"/>
          <p:cNvGrpSpPr/>
          <p:nvPr/>
        </p:nvGrpSpPr>
        <p:grpSpPr>
          <a:xfrm>
            <a:off x="6714243" y="3860093"/>
            <a:ext cx="2429755" cy="1286712"/>
            <a:chOff x="6714243" y="3860093"/>
            <a:chExt cx="2429755" cy="1286712"/>
          </a:xfrm>
        </p:grpSpPr>
        <p:sp>
          <p:nvSpPr>
            <p:cNvPr id="497" name="Shape 497"/>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09" name="Shape 509"/>
          <p:cNvGrpSpPr/>
          <p:nvPr/>
        </p:nvGrpSpPr>
        <p:grpSpPr>
          <a:xfrm>
            <a:off x="892" y="-11"/>
            <a:ext cx="3037586" cy="2252645"/>
            <a:chOff x="892" y="-11"/>
            <a:chExt cx="3037586" cy="2252645"/>
          </a:xfrm>
        </p:grpSpPr>
        <p:sp>
          <p:nvSpPr>
            <p:cNvPr id="510" name="Shape 510"/>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3" name="Shape 5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ateral pattern">
  <p:cSld name="BLANK_2">
    <p:spTree>
      <p:nvGrpSpPr>
        <p:cNvPr id="534" name="Shape 534"/>
        <p:cNvGrpSpPr/>
        <p:nvPr/>
      </p:nvGrpSpPr>
      <p:grpSpPr>
        <a:xfrm>
          <a:off x="0" y="0"/>
          <a:ext cx="0" cy="0"/>
          <a:chOff x="0" y="0"/>
          <a:chExt cx="0" cy="0"/>
        </a:xfrm>
      </p:grpSpPr>
      <p:grpSp>
        <p:nvGrpSpPr>
          <p:cNvPr id="535" name="Shape 535"/>
          <p:cNvGrpSpPr/>
          <p:nvPr/>
        </p:nvGrpSpPr>
        <p:grpSpPr>
          <a:xfrm>
            <a:off x="6109812" y="-11"/>
            <a:ext cx="3037586" cy="5146816"/>
            <a:chOff x="6109812" y="-11"/>
            <a:chExt cx="3037586" cy="5146816"/>
          </a:xfrm>
        </p:grpSpPr>
        <p:sp>
          <p:nvSpPr>
            <p:cNvPr id="536" name="Shape 536"/>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7324645" y="4182670"/>
              <a:ext cx="607886" cy="643356"/>
            </a:xfrm>
            <a:custGeom>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538692" y="322534"/>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7325495" y="2252602"/>
              <a:ext cx="607886" cy="643388"/>
            </a:xfrm>
            <a:custGeom>
              <a:pathLst>
                <a:path extrusionOk="0" h="20037" w="20428">
                  <a:moveTo>
                    <a:pt x="1" y="0"/>
                  </a:moveTo>
                  <a:lnTo>
                    <a:pt x="1" y="20036"/>
                  </a:lnTo>
                  <a:lnTo>
                    <a:pt x="20427" y="9991"/>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1" name="Shape 5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pattern">
  <p:cSld name="BLANK_2_1">
    <p:spTree>
      <p:nvGrpSpPr>
        <p:cNvPr id="572" name="Shape 572"/>
        <p:cNvGrpSpPr/>
        <p:nvPr/>
      </p:nvGrpSpPr>
      <p:grpSpPr>
        <a:xfrm>
          <a:off x="0" y="0"/>
          <a:ext cx="0" cy="0"/>
          <a:chOff x="0" y="0"/>
          <a:chExt cx="0" cy="0"/>
        </a:xfrm>
      </p:grpSpPr>
      <p:grpSp>
        <p:nvGrpSpPr>
          <p:cNvPr id="573" name="Shape 573"/>
          <p:cNvGrpSpPr/>
          <p:nvPr/>
        </p:nvGrpSpPr>
        <p:grpSpPr>
          <a:xfrm flipH="1" rot="10800000">
            <a:off x="900" y="3856775"/>
            <a:ext cx="9143992" cy="1286721"/>
            <a:chOff x="900" y="0"/>
            <a:chExt cx="9143992" cy="1286721"/>
          </a:xfrm>
        </p:grpSpPr>
        <p:sp>
          <p:nvSpPr>
            <p:cNvPr id="574" name="Shape 574"/>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900" y="643324"/>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610793" y="322545"/>
              <a:ext cx="608257"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3658671" y="86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1828968" y="322545"/>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4266922" y="321642"/>
              <a:ext cx="609929"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900" y="0"/>
              <a:ext cx="609899"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610793"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1219044"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1828968"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438861"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900" y="322545"/>
              <a:ext cx="609899"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610793" y="643324"/>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3048778"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3658671" y="321642"/>
              <a:ext cx="608257"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1219044" y="322545"/>
              <a:ext cx="609929"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4266922" y="86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900"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610793" y="0"/>
              <a:ext cx="608257"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1219044" y="0"/>
              <a:ext cx="609929"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4266958" y="0"/>
              <a:ext cx="609899"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3657035"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3048784"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2438861" y="0"/>
              <a:ext cx="609929"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3047936" y="321645"/>
              <a:ext cx="609899"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22" name="Shape 6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A400"/>
        </a:solidFill>
      </p:bgPr>
    </p:bg>
    <p:spTree>
      <p:nvGrpSpPr>
        <p:cNvPr id="92" name="Shape 92"/>
        <p:cNvGrpSpPr/>
        <p:nvPr/>
      </p:nvGrpSpPr>
      <p:grpSpPr>
        <a:xfrm>
          <a:off x="0" y="0"/>
          <a:ext cx="0" cy="0"/>
          <a:chOff x="0" y="0"/>
          <a:chExt cx="0" cy="0"/>
        </a:xfrm>
      </p:grpSpPr>
      <p:sp>
        <p:nvSpPr>
          <p:cNvPr id="93" name="Shape 93"/>
          <p:cNvSpPr txBox="1"/>
          <p:nvPr>
            <p:ph type="ctrTitle"/>
          </p:nvPr>
        </p:nvSpPr>
        <p:spPr>
          <a:xfrm>
            <a:off x="685800" y="1659550"/>
            <a:ext cx="42525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4" name="Shape 94"/>
          <p:cNvSpPr txBox="1"/>
          <p:nvPr>
            <p:ph idx="1" type="subTitle"/>
          </p:nvPr>
        </p:nvSpPr>
        <p:spPr>
          <a:xfrm>
            <a:off x="685800" y="2687652"/>
            <a:ext cx="42525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grpSp>
        <p:nvGrpSpPr>
          <p:cNvPr id="95" name="Shape 95"/>
          <p:cNvGrpSpPr/>
          <p:nvPr/>
        </p:nvGrpSpPr>
        <p:grpSpPr>
          <a:xfrm>
            <a:off x="4894945" y="-11"/>
            <a:ext cx="4252453" cy="5146816"/>
            <a:chOff x="4894945" y="-11"/>
            <a:chExt cx="4252453" cy="5146816"/>
          </a:xfrm>
        </p:grpSpPr>
        <p:sp>
          <p:nvSpPr>
            <p:cNvPr id="96" name="Shape 96"/>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7324645" y="4182670"/>
              <a:ext cx="607886" cy="643356"/>
            </a:xfrm>
            <a:custGeom>
              <a:pathLst>
                <a:path extrusionOk="0" h="20036" w="20428">
                  <a:moveTo>
                    <a:pt x="1" y="0"/>
                  </a:moveTo>
                  <a:lnTo>
                    <a:pt x="1" y="20036"/>
                  </a:lnTo>
                  <a:lnTo>
                    <a:pt x="20427" y="9990"/>
                  </a:lnTo>
                  <a:lnTo>
                    <a:pt x="1"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8538692" y="322534"/>
              <a:ext cx="607856" cy="643388"/>
            </a:xfrm>
            <a:custGeom>
              <a:pathLst>
                <a:path extrusionOk="0" h="20037" w="20427">
                  <a:moveTo>
                    <a:pt x="0" y="1"/>
                  </a:moveTo>
                  <a:lnTo>
                    <a:pt x="0" y="20037"/>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6108962" y="-11"/>
              <a:ext cx="607886" cy="322577"/>
            </a:xfrm>
            <a:custGeom>
              <a:pathLst>
                <a:path extrusionOk="0" h="10046" w="20428">
                  <a:moveTo>
                    <a:pt x="1" y="0"/>
                  </a:moveTo>
                  <a:lnTo>
                    <a:pt x="1" y="1004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7324645" y="-11"/>
              <a:ext cx="607886" cy="322577"/>
            </a:xfrm>
            <a:custGeom>
              <a:pathLst>
                <a:path extrusionOk="0" h="10046" w="20428">
                  <a:moveTo>
                    <a:pt x="1" y="0"/>
                  </a:moveTo>
                  <a:lnTo>
                    <a:pt x="1"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6109812" y="2252602"/>
              <a:ext cx="607886" cy="643388"/>
            </a:xfrm>
            <a:custGeom>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6109812" y="3539314"/>
              <a:ext cx="607886" cy="643388"/>
            </a:xfrm>
            <a:custGeom>
              <a:pathLst>
                <a:path extrusionOk="0" h="20037"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6717668" y="1286669"/>
              <a:ext cx="607856" cy="643388"/>
            </a:xfrm>
            <a:custGeom>
              <a:pathLst>
                <a:path extrusionOk="0" h="20037" w="20427">
                  <a:moveTo>
                    <a:pt x="0" y="1"/>
                  </a:moveTo>
                  <a:lnTo>
                    <a:pt x="0" y="20037"/>
                  </a:lnTo>
                  <a:lnTo>
                    <a:pt x="20427"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6717668" y="1930025"/>
              <a:ext cx="607856" cy="643388"/>
            </a:xfrm>
            <a:custGeom>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6717668" y="2573381"/>
              <a:ext cx="607856" cy="643388"/>
            </a:xfrm>
            <a:custGeom>
              <a:pathLst>
                <a:path extrusionOk="0" h="20037" w="20427">
                  <a:moveTo>
                    <a:pt x="0" y="1"/>
                  </a:moveTo>
                  <a:lnTo>
                    <a:pt x="0" y="20036"/>
                  </a:lnTo>
                  <a:lnTo>
                    <a:pt x="20427" y="10046"/>
                  </a:lnTo>
                  <a:lnTo>
                    <a:pt x="0"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7325495" y="2252602"/>
              <a:ext cx="607886" cy="643388"/>
            </a:xfrm>
            <a:custGeom>
              <a:pathLst>
                <a:path extrusionOk="0" h="20037" w="20428">
                  <a:moveTo>
                    <a:pt x="1" y="0"/>
                  </a:moveTo>
                  <a:lnTo>
                    <a:pt x="1" y="20036"/>
                  </a:lnTo>
                  <a:lnTo>
                    <a:pt x="20427" y="9991"/>
                  </a:lnTo>
                  <a:lnTo>
                    <a:pt x="1" y="0"/>
                  </a:lnTo>
                  <a:close/>
                </a:path>
              </a:pathLst>
            </a:cu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6717668" y="3216737"/>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7325495" y="2895958"/>
              <a:ext cx="607886" cy="643388"/>
            </a:xfrm>
            <a:custGeom>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7933352" y="1930025"/>
              <a:ext cx="606220" cy="643388"/>
            </a:xfrm>
            <a:custGeom>
              <a:pathLst>
                <a:path extrusionOk="0" h="20037" w="20372">
                  <a:moveTo>
                    <a:pt x="0" y="1"/>
                  </a:moveTo>
                  <a:lnTo>
                    <a:pt x="0" y="20037"/>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7933352" y="2573381"/>
              <a:ext cx="606220" cy="643388"/>
            </a:xfrm>
            <a:custGeom>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8539542" y="1608802"/>
              <a:ext cx="607856" cy="643388"/>
            </a:xfrm>
            <a:custGeom>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6109812" y="1286669"/>
              <a:ext cx="607886" cy="643388"/>
            </a:xfrm>
            <a:custGeom>
              <a:pathLst>
                <a:path extrusionOk="0" h="20037" w="20428">
                  <a:moveTo>
                    <a:pt x="20427" y="1"/>
                  </a:moveTo>
                  <a:lnTo>
                    <a:pt x="1" y="10047"/>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6109812" y="3216737"/>
              <a:ext cx="607886" cy="643388"/>
            </a:xfrm>
            <a:custGeom>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6717668" y="1609246"/>
              <a:ext cx="607856" cy="643388"/>
            </a:xfrm>
            <a:custGeom>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7325495" y="1930025"/>
              <a:ext cx="607886" cy="643388"/>
            </a:xfrm>
            <a:custGeom>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6717668" y="2252602"/>
              <a:ext cx="607856" cy="643388"/>
            </a:xfrm>
            <a:custGeom>
              <a:pathLst>
                <a:path extrusionOk="0" h="20037" w="20427">
                  <a:moveTo>
                    <a:pt x="20427" y="0"/>
                  </a:moveTo>
                  <a:lnTo>
                    <a:pt x="0" y="9991"/>
                  </a:lnTo>
                  <a:lnTo>
                    <a:pt x="20427" y="2003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7325495" y="2573381"/>
              <a:ext cx="607886" cy="643388"/>
            </a:xfrm>
            <a:custGeom>
              <a:pathLst>
                <a:path extrusionOk="0" h="20037" w="20428">
                  <a:moveTo>
                    <a:pt x="20427" y="1"/>
                  </a:moveTo>
                  <a:lnTo>
                    <a:pt x="1" y="10046"/>
                  </a:lnTo>
                  <a:lnTo>
                    <a:pt x="20427" y="20036"/>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0" name="Shape 150"/>
        <p:cNvGrpSpPr/>
        <p:nvPr/>
      </p:nvGrpSpPr>
      <p:grpSpPr>
        <a:xfrm>
          <a:off x="0" y="0"/>
          <a:ext cx="0" cy="0"/>
          <a:chOff x="0" y="0"/>
          <a:chExt cx="0" cy="0"/>
        </a:xfrm>
      </p:grpSpPr>
      <p:grpSp>
        <p:nvGrpSpPr>
          <p:cNvPr id="151" name="Shape 151"/>
          <p:cNvGrpSpPr/>
          <p:nvPr/>
        </p:nvGrpSpPr>
        <p:grpSpPr>
          <a:xfrm>
            <a:off x="900" y="0"/>
            <a:ext cx="9143992" cy="2564787"/>
            <a:chOff x="900" y="0"/>
            <a:chExt cx="9143992" cy="2564787"/>
          </a:xfrm>
        </p:grpSpPr>
        <p:sp>
          <p:nvSpPr>
            <p:cNvPr id="152" name="Shape 152"/>
            <p:cNvSpPr/>
            <p:nvPr/>
          </p:nvSpPr>
          <p:spPr>
            <a:xfrm flipH="1">
              <a:off x="1219296" y="1278075"/>
              <a:ext cx="1214076" cy="1286712"/>
            </a:xfrm>
            <a:custGeom>
              <a:pathLst>
                <a:path extrusionOk="0" h="40072" w="40799">
                  <a:moveTo>
                    <a:pt x="40798" y="0"/>
                  </a:moveTo>
                  <a:lnTo>
                    <a:pt x="1" y="20036"/>
                  </a:lnTo>
                  <a:lnTo>
                    <a:pt x="40798" y="40072"/>
                  </a:lnTo>
                  <a:lnTo>
                    <a:pt x="40798"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900" y="643324"/>
              <a:ext cx="609923"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610793" y="322545"/>
              <a:ext cx="608281"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3658671" y="863"/>
              <a:ext cx="608281"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1828968" y="322545"/>
              <a:ext cx="609923"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266922" y="321642"/>
              <a:ext cx="609953"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900" y="0"/>
              <a:ext cx="609923"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610793" y="0"/>
              <a:ext cx="608281"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1219044" y="0"/>
              <a:ext cx="609953"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1828968" y="0"/>
              <a:ext cx="609923"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2438861" y="0"/>
              <a:ext cx="609953"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900" y="322545"/>
              <a:ext cx="609923"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610793" y="643324"/>
              <a:ext cx="608281"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3048778" y="863"/>
              <a:ext cx="609923"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3658671" y="321642"/>
              <a:ext cx="608281"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1219044" y="322545"/>
              <a:ext cx="609953"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4266922" y="863"/>
              <a:ext cx="609953"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900" y="0"/>
              <a:ext cx="609923"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610793" y="0"/>
              <a:ext cx="608281"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1219044" y="0"/>
              <a:ext cx="609953"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4266958" y="0"/>
              <a:ext cx="609923"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3657035" y="0"/>
              <a:ext cx="609923"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3048784" y="0"/>
              <a:ext cx="608281"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2438861" y="0"/>
              <a:ext cx="609953"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3047936" y="321645"/>
              <a:ext cx="609923"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1222480" y="965020"/>
              <a:ext cx="608257" cy="643388"/>
            </a:xfrm>
            <a:custGeom>
              <a:pathLst>
                <a:path extrusionOk="0" h="20037" w="20372">
                  <a:moveTo>
                    <a:pt x="20372" y="1"/>
                  </a:moveTo>
                  <a:lnTo>
                    <a:pt x="1" y="10047"/>
                  </a:lnTo>
                  <a:lnTo>
                    <a:pt x="20372" y="20037"/>
                  </a:lnTo>
                  <a:lnTo>
                    <a:pt x="2037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1834119" y="1921382"/>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3" name="Shape 203"/>
          <p:cNvSpPr txBox="1"/>
          <p:nvPr>
            <p:ph idx="1" type="body"/>
          </p:nvPr>
        </p:nvSpPr>
        <p:spPr>
          <a:xfrm>
            <a:off x="2528350" y="1552150"/>
            <a:ext cx="5497800" cy="29856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i="1" sz="3000"/>
            </a:lvl1pPr>
            <a:lvl2pPr indent="-419100" lvl="1" marL="914400" rtl="0">
              <a:spcBef>
                <a:spcPts val="0"/>
              </a:spcBef>
              <a:spcAft>
                <a:spcPts val="0"/>
              </a:spcAft>
              <a:buSzPts val="3000"/>
              <a:buChar char="◂"/>
              <a:defRPr i="1" sz="3000"/>
            </a:lvl2pPr>
            <a:lvl3pPr indent="-419100" lvl="2" marL="1371600" rtl="0">
              <a:spcBef>
                <a:spcPts val="0"/>
              </a:spcBef>
              <a:spcAft>
                <a:spcPts val="0"/>
              </a:spcAft>
              <a:buSzPts val="3000"/>
              <a:buChar char="◂"/>
              <a:defRPr i="1" sz="3000"/>
            </a:lvl3pPr>
            <a:lvl4pPr indent="-419100" lvl="3" marL="1828800" rtl="0">
              <a:spcBef>
                <a:spcPts val="0"/>
              </a:spcBef>
              <a:spcAft>
                <a:spcPts val="0"/>
              </a:spcAft>
              <a:buSzPts val="3000"/>
              <a:buChar char="◂"/>
              <a:defRPr i="1" sz="3000"/>
            </a:lvl4pPr>
            <a:lvl5pPr indent="-419100" lvl="4" marL="2286000" rtl="0">
              <a:spcBef>
                <a:spcPts val="0"/>
              </a:spcBef>
              <a:spcAft>
                <a:spcPts val="0"/>
              </a:spcAft>
              <a:buSzPts val="3000"/>
              <a:buChar char="○"/>
              <a:defRPr i="1" sz="3000"/>
            </a:lvl5pPr>
            <a:lvl6pPr indent="-419100" lvl="5" marL="2743200" rtl="0">
              <a:spcBef>
                <a:spcPts val="0"/>
              </a:spcBef>
              <a:spcAft>
                <a:spcPts val="0"/>
              </a:spcAft>
              <a:buSzPts val="3000"/>
              <a:buChar char="■"/>
              <a:defRPr i="1" sz="3000"/>
            </a:lvl6pPr>
            <a:lvl7pPr indent="-419100" lvl="6" marL="3200400" rtl="0">
              <a:spcBef>
                <a:spcPts val="0"/>
              </a:spcBef>
              <a:spcAft>
                <a:spcPts val="0"/>
              </a:spcAft>
              <a:buSzPts val="3000"/>
              <a:buChar char="●"/>
              <a:defRPr i="1" sz="3000"/>
            </a:lvl7pPr>
            <a:lvl8pPr indent="-419100" lvl="7" marL="3657600" rtl="0">
              <a:spcBef>
                <a:spcPts val="0"/>
              </a:spcBef>
              <a:spcAft>
                <a:spcPts val="0"/>
              </a:spcAft>
              <a:buSzPts val="3000"/>
              <a:buChar char="○"/>
              <a:defRPr i="1" sz="3000"/>
            </a:lvl8pPr>
            <a:lvl9pPr indent="-419100" lvl="8" marL="4114800">
              <a:spcBef>
                <a:spcPts val="0"/>
              </a:spcBef>
              <a:spcAft>
                <a:spcPts val="0"/>
              </a:spcAft>
              <a:buSzPts val="3000"/>
              <a:buChar char="■"/>
              <a:defRPr i="1" sz="3000"/>
            </a:lvl9pPr>
          </a:lstStyle>
          <a:p/>
        </p:txBody>
      </p:sp>
      <p:sp>
        <p:nvSpPr>
          <p:cNvPr id="204" name="Shape 204"/>
          <p:cNvSpPr txBox="1"/>
          <p:nvPr/>
        </p:nvSpPr>
        <p:spPr>
          <a:xfrm>
            <a:off x="1295501" y="1558650"/>
            <a:ext cx="735900" cy="105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FFFFFF"/>
                </a:solidFill>
                <a:latin typeface="Montserrat"/>
                <a:ea typeface="Montserrat"/>
                <a:cs typeface="Montserrat"/>
                <a:sym typeface="Montserrat"/>
              </a:rPr>
              <a:t>“</a:t>
            </a:r>
            <a:endParaRPr b="1" sz="6000">
              <a:solidFill>
                <a:srgbClr val="FFFFFF"/>
              </a:solidFill>
              <a:latin typeface="Montserrat"/>
              <a:ea typeface="Montserrat"/>
              <a:cs typeface="Montserrat"/>
              <a:sym typeface="Montserrat"/>
            </a:endParaRPr>
          </a:p>
        </p:txBody>
      </p:sp>
      <p:sp>
        <p:nvSpPr>
          <p:cNvPr id="205" name="Shape 205"/>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6" name="Shape 206"/>
        <p:cNvGrpSpPr/>
        <p:nvPr/>
      </p:nvGrpSpPr>
      <p:grpSpPr>
        <a:xfrm>
          <a:off x="0" y="0"/>
          <a:ext cx="0" cy="0"/>
          <a:chOff x="0" y="0"/>
          <a:chExt cx="0" cy="0"/>
        </a:xfrm>
      </p:grpSpPr>
      <p:grpSp>
        <p:nvGrpSpPr>
          <p:cNvPr id="207" name="Shape 207"/>
          <p:cNvGrpSpPr/>
          <p:nvPr/>
        </p:nvGrpSpPr>
        <p:grpSpPr>
          <a:xfrm>
            <a:off x="6714243" y="3860093"/>
            <a:ext cx="2429755" cy="1286712"/>
            <a:chOff x="6714243" y="3860093"/>
            <a:chExt cx="2429755" cy="1286712"/>
          </a:xfrm>
        </p:grpSpPr>
        <p:sp>
          <p:nvSpPr>
            <p:cNvPr id="208" name="Shape 208"/>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0" name="Shape 220"/>
          <p:cNvGrpSpPr/>
          <p:nvPr/>
        </p:nvGrpSpPr>
        <p:grpSpPr>
          <a:xfrm>
            <a:off x="892" y="-11"/>
            <a:ext cx="3037586" cy="2252645"/>
            <a:chOff x="892" y="-11"/>
            <a:chExt cx="3037586" cy="2252645"/>
          </a:xfrm>
        </p:grpSpPr>
        <p:sp>
          <p:nvSpPr>
            <p:cNvPr id="221" name="Shape 221"/>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4" name="Shape 244"/>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5" name="Shape 245"/>
          <p:cNvSpPr txBox="1"/>
          <p:nvPr>
            <p:ph idx="1" type="body"/>
          </p:nvPr>
        </p:nvSpPr>
        <p:spPr>
          <a:xfrm>
            <a:off x="1320025" y="1613274"/>
            <a:ext cx="6455700" cy="290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46" name="Shape 2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47" name="Shape 247"/>
        <p:cNvGrpSpPr/>
        <p:nvPr/>
      </p:nvGrpSpPr>
      <p:grpSpPr>
        <a:xfrm>
          <a:off x="0" y="0"/>
          <a:ext cx="0" cy="0"/>
          <a:chOff x="0" y="0"/>
          <a:chExt cx="0" cy="0"/>
        </a:xfrm>
      </p:grpSpPr>
      <p:grpSp>
        <p:nvGrpSpPr>
          <p:cNvPr id="248" name="Shape 248"/>
          <p:cNvGrpSpPr/>
          <p:nvPr/>
        </p:nvGrpSpPr>
        <p:grpSpPr>
          <a:xfrm>
            <a:off x="4894945" y="-11"/>
            <a:ext cx="4251603" cy="5146816"/>
            <a:chOff x="4894945" y="-11"/>
            <a:chExt cx="4251603" cy="5146816"/>
          </a:xfrm>
        </p:grpSpPr>
        <p:sp>
          <p:nvSpPr>
            <p:cNvPr id="249" name="Shape 249"/>
            <p:cNvSpPr/>
            <p:nvPr/>
          </p:nvSpPr>
          <p:spPr>
            <a:xfrm>
              <a:off x="6108962" y="4182670"/>
              <a:ext cx="607886" cy="643356"/>
            </a:xfrm>
            <a:custGeom>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716818" y="3860093"/>
              <a:ext cx="607856" cy="643388"/>
            </a:xfrm>
            <a:custGeom>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7324645" y="3539314"/>
              <a:ext cx="607886" cy="643388"/>
            </a:xfrm>
            <a:custGeom>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7324645" y="4182670"/>
              <a:ext cx="607886" cy="643356"/>
            </a:xfrm>
            <a:custGeom>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932502" y="643313"/>
              <a:ext cx="606220" cy="643388"/>
            </a:xfrm>
            <a:custGeom>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8538692" y="322534"/>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7932502" y="1286669"/>
              <a:ext cx="606220" cy="643388"/>
            </a:xfrm>
            <a:custGeom>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7932502" y="3216737"/>
              <a:ext cx="606220" cy="643388"/>
            </a:xfrm>
            <a:custGeom>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8538692" y="3539314"/>
              <a:ext cx="607856" cy="643388"/>
            </a:xfrm>
            <a:custGeom>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6108962" y="-11"/>
              <a:ext cx="607886" cy="322577"/>
            </a:xfrm>
            <a:custGeom>
              <a:pathLst>
                <a:path extrusionOk="0" h="10046" w="20428">
                  <a:moveTo>
                    <a:pt x="1" y="0"/>
                  </a:moveTo>
                  <a:lnTo>
                    <a:pt x="1" y="1004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6716818" y="-11"/>
              <a:ext cx="607856" cy="643356"/>
            </a:xfrm>
            <a:custGeom>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7324645" y="-11"/>
              <a:ext cx="607886" cy="322577"/>
            </a:xfrm>
            <a:custGeom>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7932502" y="-11"/>
              <a:ext cx="606220" cy="643356"/>
            </a:xfrm>
            <a:custGeom>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8538692" y="-11"/>
              <a:ext cx="607856" cy="322577"/>
            </a:xfrm>
            <a:custGeom>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4894945" y="3860093"/>
              <a:ext cx="607856" cy="643388"/>
            </a:xfrm>
            <a:custGeom>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6108962" y="3860093"/>
              <a:ext cx="607886" cy="643388"/>
            </a:xfrm>
            <a:custGeom>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5502772" y="4182670"/>
              <a:ext cx="606220" cy="643356"/>
            </a:xfrm>
            <a:custGeom>
              <a:pathLst>
                <a:path extrusionOk="0" h="20036" w="20372">
                  <a:moveTo>
                    <a:pt x="20372" y="0"/>
                  </a:moveTo>
                  <a:lnTo>
                    <a:pt x="1" y="9990"/>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7324645" y="3216737"/>
              <a:ext cx="607886" cy="643388"/>
            </a:xfrm>
            <a:custGeom>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6716818" y="3539314"/>
              <a:ext cx="607856" cy="643388"/>
            </a:xfrm>
            <a:custGeom>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6716818" y="4182670"/>
              <a:ext cx="607856" cy="643356"/>
            </a:xfrm>
            <a:custGeom>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7932502" y="322534"/>
              <a:ext cx="606220" cy="643388"/>
            </a:xfrm>
            <a:custGeom>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7932502" y="965890"/>
              <a:ext cx="606220" cy="643388"/>
            </a:xfrm>
            <a:custGeom>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7932502" y="2895958"/>
              <a:ext cx="606220" cy="643388"/>
            </a:xfrm>
            <a:custGeom>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932492" y="3538418"/>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6108962" y="-11"/>
              <a:ext cx="607886" cy="643356"/>
            </a:xfrm>
            <a:custGeom>
              <a:pathLst>
                <a:path extrusionOk="0" h="20036"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6716818"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6716818"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7324645" y="4503448"/>
              <a:ext cx="607886" cy="643356"/>
            </a:xfrm>
            <a:custGeom>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8538692" y="-11"/>
              <a:ext cx="607856" cy="643356"/>
            </a:xfrm>
            <a:custGeom>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8538692" y="4503448"/>
              <a:ext cx="607856" cy="643356"/>
            </a:xfrm>
            <a:custGeom>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5502772" y="643313"/>
              <a:ext cx="3643776" cy="3860168"/>
            </a:xfrm>
            <a:custGeom>
              <a:pathLst>
                <a:path extrusionOk="0" h="120217" w="122449">
                  <a:moveTo>
                    <a:pt x="1" y="1"/>
                  </a:moveTo>
                  <a:lnTo>
                    <a:pt x="1" y="120216"/>
                  </a:lnTo>
                  <a:lnTo>
                    <a:pt x="122449" y="60109"/>
                  </a:lnTo>
                  <a:lnTo>
                    <a:pt x="1" y="1"/>
                  </a:lnTo>
                  <a:close/>
                </a:path>
              </a:pathLst>
            </a:cu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7324658" y="322534"/>
              <a:ext cx="607886" cy="643388"/>
            </a:xfrm>
            <a:custGeom>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7324658" y="965890"/>
              <a:ext cx="607886" cy="643388"/>
            </a:xfrm>
            <a:custGeom>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6716831" y="322534"/>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6716831" y="965890"/>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7324658" y="1286669"/>
              <a:ext cx="607886" cy="643388"/>
            </a:xfrm>
            <a:custGeom>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7324658" y="-11"/>
              <a:ext cx="607886" cy="643356"/>
            </a:xfrm>
            <a:custGeom>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6" name="Shape 286"/>
          <p:cNvGrpSpPr/>
          <p:nvPr/>
        </p:nvGrpSpPr>
        <p:grpSpPr>
          <a:xfrm>
            <a:off x="-6" y="-11"/>
            <a:ext cx="2429759" cy="1609289"/>
            <a:chOff x="608719" y="-11"/>
            <a:chExt cx="2429759" cy="1609289"/>
          </a:xfrm>
        </p:grpSpPr>
        <p:sp>
          <p:nvSpPr>
            <p:cNvPr id="287" name="Shape 287"/>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1214909" y="-11"/>
              <a:ext cx="607886"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9" name="Shape 299"/>
          <p:cNvSpPr txBox="1"/>
          <p:nvPr>
            <p:ph type="title"/>
          </p:nvPr>
        </p:nvSpPr>
        <p:spPr>
          <a:xfrm>
            <a:off x="742725" y="1652750"/>
            <a:ext cx="3892200" cy="5139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0" name="Shape 300"/>
          <p:cNvSpPr txBox="1"/>
          <p:nvPr>
            <p:ph idx="1" type="body"/>
          </p:nvPr>
        </p:nvSpPr>
        <p:spPr>
          <a:xfrm>
            <a:off x="742725" y="2227229"/>
            <a:ext cx="3892200" cy="2232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1" name="Shape 301"/>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02" name="Shape 302"/>
          <p:cNvSpPr/>
          <p:nvPr/>
        </p:nvSpPr>
        <p:spPr>
          <a:xfrm>
            <a:off x="8538692" y="4825993"/>
            <a:ext cx="607856" cy="320811"/>
          </a:xfrm>
          <a:custGeom>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3" name="Shape 303"/>
        <p:cNvGrpSpPr/>
        <p:nvPr/>
      </p:nvGrpSpPr>
      <p:grpSpPr>
        <a:xfrm>
          <a:off x="0" y="0"/>
          <a:ext cx="0" cy="0"/>
          <a:chOff x="0" y="0"/>
          <a:chExt cx="0" cy="0"/>
        </a:xfrm>
      </p:grpSpPr>
      <p:grpSp>
        <p:nvGrpSpPr>
          <p:cNvPr id="304" name="Shape 304"/>
          <p:cNvGrpSpPr/>
          <p:nvPr/>
        </p:nvGrpSpPr>
        <p:grpSpPr>
          <a:xfrm>
            <a:off x="892" y="-11"/>
            <a:ext cx="3037586" cy="2252645"/>
            <a:chOff x="892" y="-11"/>
            <a:chExt cx="3037586" cy="2252645"/>
          </a:xfrm>
        </p:grpSpPr>
        <p:sp>
          <p:nvSpPr>
            <p:cNvPr id="305" name="Shape 305"/>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8" name="Shape 328"/>
          <p:cNvGrpSpPr/>
          <p:nvPr/>
        </p:nvGrpSpPr>
        <p:grpSpPr>
          <a:xfrm>
            <a:off x="6714243" y="3860093"/>
            <a:ext cx="2429755" cy="1286712"/>
            <a:chOff x="6714243" y="3860093"/>
            <a:chExt cx="2429755" cy="1286712"/>
          </a:xfrm>
        </p:grpSpPr>
        <p:sp>
          <p:nvSpPr>
            <p:cNvPr id="329" name="Shape 329"/>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Shape 334"/>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1" name="Shape 341"/>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42" name="Shape 342"/>
          <p:cNvSpPr txBox="1"/>
          <p:nvPr>
            <p:ph idx="1" type="body"/>
          </p:nvPr>
        </p:nvSpPr>
        <p:spPr>
          <a:xfrm>
            <a:off x="1320025"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3" name="Shape 343"/>
          <p:cNvSpPr txBox="1"/>
          <p:nvPr>
            <p:ph idx="2" type="body"/>
          </p:nvPr>
        </p:nvSpPr>
        <p:spPr>
          <a:xfrm>
            <a:off x="4642177"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4" name="Shape 3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5" name="Shape 345"/>
        <p:cNvGrpSpPr/>
        <p:nvPr/>
      </p:nvGrpSpPr>
      <p:grpSpPr>
        <a:xfrm>
          <a:off x="0" y="0"/>
          <a:ext cx="0" cy="0"/>
          <a:chOff x="0" y="0"/>
          <a:chExt cx="0" cy="0"/>
        </a:xfrm>
      </p:grpSpPr>
      <p:grpSp>
        <p:nvGrpSpPr>
          <p:cNvPr id="346" name="Shape 346"/>
          <p:cNvGrpSpPr/>
          <p:nvPr/>
        </p:nvGrpSpPr>
        <p:grpSpPr>
          <a:xfrm>
            <a:off x="6714243" y="3860093"/>
            <a:ext cx="2429755" cy="1286712"/>
            <a:chOff x="6714243" y="3860093"/>
            <a:chExt cx="2429755" cy="1286712"/>
          </a:xfrm>
        </p:grpSpPr>
        <p:sp>
          <p:nvSpPr>
            <p:cNvPr id="347" name="Shape 347"/>
            <p:cNvSpPr/>
            <p:nvPr/>
          </p:nvSpPr>
          <p:spPr>
            <a:xfrm>
              <a:off x="7929952" y="3860093"/>
              <a:ext cx="606220" cy="643388"/>
            </a:xfrm>
            <a:custGeom>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8536142" y="4182670"/>
              <a:ext cx="607856" cy="643356"/>
            </a:xfrm>
            <a:custGeom>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7322095" y="4825993"/>
              <a:ext cx="607886" cy="320811"/>
            </a:xfrm>
            <a:custGeom>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7929952" y="4503448"/>
              <a:ext cx="606220" cy="643356"/>
            </a:xfrm>
            <a:custGeom>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8536142" y="4825993"/>
              <a:ext cx="607856" cy="320811"/>
            </a:xfrm>
            <a:custGeom>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7322095" y="3860093"/>
              <a:ext cx="607886" cy="643388"/>
            </a:xfrm>
            <a:custGeom>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8536142" y="3860093"/>
              <a:ext cx="607856" cy="643388"/>
            </a:xfrm>
            <a:custGeom>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7929952" y="4182670"/>
              <a:ext cx="606220" cy="643356"/>
            </a:xfrm>
            <a:custGeom>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7322095" y="4503448"/>
              <a:ext cx="607886" cy="643356"/>
            </a:xfrm>
            <a:custGeom>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7929952" y="4825993"/>
              <a:ext cx="606220" cy="320811"/>
            </a:xfrm>
            <a:custGeom>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8536142" y="4503448"/>
              <a:ext cx="607856" cy="643356"/>
            </a:xfrm>
            <a:custGeom>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6714243" y="4825993"/>
              <a:ext cx="607856" cy="320811"/>
            </a:xfrm>
            <a:custGeom>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9" name="Shape 359"/>
          <p:cNvGrpSpPr/>
          <p:nvPr/>
        </p:nvGrpSpPr>
        <p:grpSpPr>
          <a:xfrm>
            <a:off x="892" y="-11"/>
            <a:ext cx="3037586" cy="2252645"/>
            <a:chOff x="892" y="-11"/>
            <a:chExt cx="3037586" cy="2252645"/>
          </a:xfrm>
        </p:grpSpPr>
        <p:sp>
          <p:nvSpPr>
            <p:cNvPr id="360" name="Shape 360"/>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608719" y="965890"/>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1214909" y="1286669"/>
              <a:ext cx="607886" cy="643388"/>
            </a:xfrm>
            <a:custGeom>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1822766" y="965890"/>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892" y="965890"/>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608719" y="1286669"/>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892" y="1609246"/>
              <a:ext cx="607856" cy="643388"/>
            </a:xfrm>
            <a:custGeom>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1214909" y="965890"/>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1214909" y="160924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2430592" y="322534"/>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892" y="-11"/>
              <a:ext cx="607856"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3" name="Shape 383"/>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4" name="Shape 384"/>
          <p:cNvSpPr txBox="1"/>
          <p:nvPr>
            <p:ph idx="1" type="body"/>
          </p:nvPr>
        </p:nvSpPr>
        <p:spPr>
          <a:xfrm>
            <a:off x="1320025"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5" name="Shape 385"/>
          <p:cNvSpPr txBox="1"/>
          <p:nvPr>
            <p:ph idx="2" type="body"/>
          </p:nvPr>
        </p:nvSpPr>
        <p:spPr>
          <a:xfrm>
            <a:off x="3507463"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6" name="Shape 386"/>
          <p:cNvSpPr txBox="1"/>
          <p:nvPr>
            <p:ph idx="3" type="body"/>
          </p:nvPr>
        </p:nvSpPr>
        <p:spPr>
          <a:xfrm>
            <a:off x="5694901"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7" name="Shape 38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8" name="Shape 388"/>
        <p:cNvGrpSpPr/>
        <p:nvPr/>
      </p:nvGrpSpPr>
      <p:grpSpPr>
        <a:xfrm>
          <a:off x="0" y="0"/>
          <a:ext cx="0" cy="0"/>
          <a:chOff x="0" y="0"/>
          <a:chExt cx="0" cy="0"/>
        </a:xfrm>
      </p:grpSpPr>
      <p:grpSp>
        <p:nvGrpSpPr>
          <p:cNvPr id="389" name="Shape 389"/>
          <p:cNvGrpSpPr/>
          <p:nvPr/>
        </p:nvGrpSpPr>
        <p:grpSpPr>
          <a:xfrm flipH="1" rot="10800000">
            <a:off x="900" y="3856775"/>
            <a:ext cx="9143992" cy="1286721"/>
            <a:chOff x="900" y="0"/>
            <a:chExt cx="9143992" cy="1286721"/>
          </a:xfrm>
        </p:grpSpPr>
        <p:sp>
          <p:nvSpPr>
            <p:cNvPr id="390" name="Shape 390"/>
            <p:cNvSpPr/>
            <p:nvPr/>
          </p:nvSpPr>
          <p:spPr>
            <a:xfrm>
              <a:off x="4878953" y="643320"/>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5488830" y="322543"/>
              <a:ext cx="608257"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8536629" y="863"/>
              <a:ext cx="608257" cy="643388"/>
            </a:xfrm>
            <a:custGeom>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6706973" y="322543"/>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4878953" y="0"/>
              <a:ext cx="609899" cy="643356"/>
            </a:xfrm>
            <a:custGeom>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5488830"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6097065" y="0"/>
              <a:ext cx="609929"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6706973"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7316850"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4878953" y="322543"/>
              <a:ext cx="609899"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5488830" y="643320"/>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7926751"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8536629" y="321640"/>
              <a:ext cx="608257" cy="643388"/>
            </a:xfrm>
            <a:custGeom>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6097065" y="32254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670696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4878953" y="0"/>
              <a:ext cx="609899" cy="322577"/>
            </a:xfrm>
            <a:custGeom>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5488830" y="0"/>
              <a:ext cx="608257" cy="643356"/>
            </a:xfrm>
            <a:custGeom>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6097065" y="0"/>
              <a:ext cx="609929" cy="322577"/>
            </a:xfrm>
            <a:custGeom>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8534993"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7926757"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7925909" y="321643"/>
              <a:ext cx="609899" cy="643388"/>
            </a:xfrm>
            <a:custGeom>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flipH="1">
              <a:off x="7316858"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900" y="643324"/>
              <a:ext cx="609899"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610793" y="322545"/>
              <a:ext cx="608257"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3658671" y="863"/>
              <a:ext cx="608257"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1828968" y="322545"/>
              <a:ext cx="609899"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4266922" y="321642"/>
              <a:ext cx="609929"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900" y="0"/>
              <a:ext cx="609899"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610793" y="0"/>
              <a:ext cx="608257"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1219044"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1828968" y="0"/>
              <a:ext cx="609899"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2438861" y="0"/>
              <a:ext cx="609929"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900" y="322545"/>
              <a:ext cx="609899"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610793" y="643324"/>
              <a:ext cx="608257"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3048778" y="863"/>
              <a:ext cx="609899"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3658671" y="321642"/>
              <a:ext cx="608257"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1219044" y="322545"/>
              <a:ext cx="609929"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4266922" y="863"/>
              <a:ext cx="609929"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900"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610793" y="0"/>
              <a:ext cx="608257"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1219044" y="0"/>
              <a:ext cx="609929"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4266958" y="0"/>
              <a:ext cx="609899"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3657035" y="0"/>
              <a:ext cx="609899"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3048784" y="0"/>
              <a:ext cx="608257"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438861" y="0"/>
              <a:ext cx="609929"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3047936" y="321645"/>
              <a:ext cx="609899"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flipH="1">
              <a:off x="3658935" y="643332"/>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flipH="1">
              <a:off x="1219312" y="643329"/>
              <a:ext cx="609929"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txBox="1"/>
          <p:nvPr>
            <p:ph type="title"/>
          </p:nvPr>
        </p:nvSpPr>
        <p:spPr>
          <a:xfrm>
            <a:off x="0" y="0"/>
            <a:ext cx="9144000" cy="696300"/>
          </a:xfrm>
          <a:prstGeom prst="rect">
            <a:avLst/>
          </a:prstGeom>
        </p:spPr>
        <p:txBody>
          <a:bodyPr anchorCtr="0" anchor="b" bIns="91425" lIns="91425" spcFirstLastPara="1" rIns="91425" wrap="square" tIns="91425"/>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439" name="Shape 4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0" name="Shape 440"/>
        <p:cNvGrpSpPr/>
        <p:nvPr/>
      </p:nvGrpSpPr>
      <p:grpSpPr>
        <a:xfrm>
          <a:off x="0" y="0"/>
          <a:ext cx="0" cy="0"/>
          <a:chOff x="0" y="0"/>
          <a:chExt cx="0" cy="0"/>
        </a:xfrm>
      </p:grpSpPr>
      <p:grpSp>
        <p:nvGrpSpPr>
          <p:cNvPr id="441" name="Shape 441"/>
          <p:cNvGrpSpPr/>
          <p:nvPr/>
        </p:nvGrpSpPr>
        <p:grpSpPr>
          <a:xfrm>
            <a:off x="4283712" y="3856784"/>
            <a:ext cx="4860278" cy="1286730"/>
            <a:chOff x="4283712" y="3856784"/>
            <a:chExt cx="4860278" cy="1286730"/>
          </a:xfrm>
        </p:grpSpPr>
        <p:sp>
          <p:nvSpPr>
            <p:cNvPr id="442" name="Shape 442"/>
            <p:cNvSpPr/>
            <p:nvPr/>
          </p:nvSpPr>
          <p:spPr>
            <a:xfrm rot="10800000">
              <a:off x="8536133" y="3856784"/>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rot="10800000">
              <a:off x="7929943" y="4177563"/>
              <a:ext cx="606220" cy="643388"/>
            </a:xfrm>
            <a:custGeom>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rot="10800000">
              <a:off x="4892393" y="4499245"/>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rot="10800000">
              <a:off x="8536133" y="4500140"/>
              <a:ext cx="607856" cy="643356"/>
            </a:xfrm>
            <a:custGeom>
              <a:pathLst>
                <a:path extrusionOk="0" h="20036" w="20427">
                  <a:moveTo>
                    <a:pt x="0" y="0"/>
                  </a:moveTo>
                  <a:lnTo>
                    <a:pt x="0" y="20036"/>
                  </a:lnTo>
                  <a:lnTo>
                    <a:pt x="20427" y="1004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rot="10800000">
              <a:off x="7929943" y="4820919"/>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rot="10800000">
              <a:off x="7322087" y="4500140"/>
              <a:ext cx="607886" cy="643356"/>
            </a:xfrm>
            <a:custGeom>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rot="10800000">
              <a:off x="6714260" y="4820919"/>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rot="10800000">
              <a:off x="6106404" y="4500140"/>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rot="10800000">
              <a:off x="8536133" y="4177563"/>
              <a:ext cx="607856" cy="643388"/>
            </a:xfrm>
            <a:custGeom>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rot="10800000">
              <a:off x="7929943" y="3856784"/>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rot="10800000">
              <a:off x="5498583" y="4499245"/>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rot="10800000">
              <a:off x="4892393" y="4178466"/>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rot="10800000">
              <a:off x="7321266" y="4183926"/>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rot="10800000">
              <a:off x="8536133" y="4820919"/>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rot="10800000">
              <a:off x="7929943" y="4500140"/>
              <a:ext cx="606220" cy="643356"/>
            </a:xfrm>
            <a:custGeom>
              <a:pathLst>
                <a:path extrusionOk="0" h="20036" w="20372">
                  <a:moveTo>
                    <a:pt x="20372" y="0"/>
                  </a:moveTo>
                  <a:lnTo>
                    <a:pt x="1" y="10046"/>
                  </a:lnTo>
                  <a:lnTo>
                    <a:pt x="20372" y="20036"/>
                  </a:lnTo>
                  <a:lnTo>
                    <a:pt x="20372"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rot="10800000">
              <a:off x="7322087" y="4820919"/>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rot="10800000">
              <a:off x="4284531" y="4820919"/>
              <a:ext cx="607856"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rot="10800000">
              <a:off x="4892387" y="4820919"/>
              <a:ext cx="607856" cy="322577"/>
            </a:xfrm>
            <a:custGeom>
              <a:pathLst>
                <a:path extrusionOk="0" h="10046" w="20427">
                  <a:moveTo>
                    <a:pt x="0" y="0"/>
                  </a:moveTo>
                  <a:lnTo>
                    <a:pt x="20427" y="10046"/>
                  </a:lnTo>
                  <a:lnTo>
                    <a:pt x="20427"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rot="10800000">
              <a:off x="5500214" y="4820919"/>
              <a:ext cx="606220"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rot="10800000">
              <a:off x="6106404" y="4820919"/>
              <a:ext cx="607886"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flipH="1" rot="10800000">
              <a:off x="6713429" y="4183926"/>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rot="10800000">
              <a:off x="4283712" y="4500126"/>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4" name="Shape 464"/>
          <p:cNvSpPr txBox="1"/>
          <p:nvPr>
            <p:ph idx="1" type="body"/>
          </p:nvPr>
        </p:nvSpPr>
        <p:spPr>
          <a:xfrm>
            <a:off x="457200" y="4101500"/>
            <a:ext cx="35397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600"/>
              <a:buNone/>
              <a:defRPr sz="1600"/>
            </a:lvl1pPr>
          </a:lstStyle>
          <a:p/>
        </p:txBody>
      </p:sp>
      <p:sp>
        <p:nvSpPr>
          <p:cNvPr id="465" name="Shape 4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466" name="Shape 466"/>
          <p:cNvGrpSpPr/>
          <p:nvPr/>
        </p:nvGrpSpPr>
        <p:grpSpPr>
          <a:xfrm>
            <a:off x="892" y="-11"/>
            <a:ext cx="5467280" cy="1287607"/>
            <a:chOff x="892" y="-11"/>
            <a:chExt cx="5467280" cy="1287607"/>
          </a:xfrm>
        </p:grpSpPr>
        <p:sp>
          <p:nvSpPr>
            <p:cNvPr id="467" name="Shape 467"/>
            <p:cNvSpPr/>
            <p:nvPr/>
          </p:nvSpPr>
          <p:spPr>
            <a:xfrm>
              <a:off x="892" y="643313"/>
              <a:ext cx="607856" cy="643388"/>
            </a:xfrm>
            <a:custGeom>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608719" y="322534"/>
              <a:ext cx="606220" cy="643388"/>
            </a:xfrm>
            <a:custGeom>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3646269" y="852"/>
              <a:ext cx="606220" cy="643388"/>
            </a:xfrm>
            <a:custGeom>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1822766" y="322534"/>
              <a:ext cx="607856" cy="643388"/>
            </a:xfrm>
            <a:custGeom>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4252459" y="321631"/>
              <a:ext cx="607886" cy="643388"/>
            </a:xfrm>
            <a:custGeom>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4860316" y="852"/>
              <a:ext cx="607856" cy="643388"/>
            </a:xfrm>
            <a:custGeom>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892" y="-11"/>
              <a:ext cx="607856" cy="643356"/>
            </a:xfrm>
            <a:custGeom>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608719" y="-11"/>
              <a:ext cx="606220" cy="322577"/>
            </a:xfrm>
            <a:custGeom>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1214909" y="-11"/>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1822766" y="-11"/>
              <a:ext cx="607856" cy="322577"/>
            </a:xfrm>
            <a:custGeom>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2430592" y="-11"/>
              <a:ext cx="607886" cy="643356"/>
            </a:xfrm>
            <a:custGeom>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892" y="322534"/>
              <a:ext cx="607856" cy="643388"/>
            </a:xfrm>
            <a:custGeom>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608719" y="643313"/>
              <a:ext cx="606220" cy="643388"/>
            </a:xfrm>
            <a:custGeom>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a:off x="3038442" y="852"/>
              <a:ext cx="607856" cy="643388"/>
            </a:xfrm>
            <a:custGeom>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3646269" y="321631"/>
              <a:ext cx="606220" cy="643388"/>
            </a:xfrm>
            <a:custGeom>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1214909" y="322534"/>
              <a:ext cx="607886" cy="643388"/>
            </a:xfrm>
            <a:custGeom>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4252459" y="852"/>
              <a:ext cx="607886" cy="643388"/>
            </a:xfrm>
            <a:custGeom>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4252459" y="644208"/>
              <a:ext cx="607886" cy="643388"/>
            </a:xfrm>
            <a:custGeom>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1822755" y="643321"/>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892" y="-11"/>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608719" y="-11"/>
              <a:ext cx="606220" cy="643356"/>
            </a:xfrm>
            <a:custGeom>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1214909" y="-11"/>
              <a:ext cx="607886" cy="322577"/>
            </a:xfrm>
            <a:custGeom>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4252495" y="-11"/>
              <a:ext cx="607856" cy="322577"/>
            </a:xfrm>
            <a:custGeom>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3644639" y="-11"/>
              <a:ext cx="607856" cy="322577"/>
            </a:xfrm>
            <a:custGeom>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3038449" y="-11"/>
              <a:ext cx="606220" cy="322577"/>
            </a:xfrm>
            <a:custGeom>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2430592" y="-11"/>
              <a:ext cx="607886" cy="322577"/>
            </a:xfrm>
            <a:custGeom>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3037603" y="321634"/>
              <a:ext cx="607856" cy="643388"/>
            </a:xfrm>
            <a:custGeom>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flipH="1">
              <a:off x="2430592" y="643321"/>
              <a:ext cx="607886" cy="643388"/>
            </a:xfrm>
            <a:custGeom>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20025" y="866525"/>
            <a:ext cx="6455700" cy="6681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p:txBody>
      </p:sp>
      <p:sp>
        <p:nvSpPr>
          <p:cNvPr id="7" name="Shape 7"/>
          <p:cNvSpPr txBox="1"/>
          <p:nvPr>
            <p:ph idx="1" type="body"/>
          </p:nvPr>
        </p:nvSpPr>
        <p:spPr>
          <a:xfrm>
            <a:off x="1320025" y="1613274"/>
            <a:ext cx="6455700" cy="2902500"/>
          </a:xfrm>
          <a:prstGeom prst="rect">
            <a:avLst/>
          </a:prstGeom>
          <a:noFill/>
          <a:ln>
            <a:noFill/>
          </a:ln>
        </p:spPr>
        <p:txBody>
          <a:bodyPr anchorCtr="0" anchor="t" bIns="91425" lIns="91425" spcFirstLastPara="1" rIns="91425" wrap="square" tIns="91425"/>
          <a:lstStyle>
            <a:lvl1pPr indent="-368300" lvl="0" marL="4572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indent="-368300" lvl="1" marL="9144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indent="-368300" lvl="2" marL="13716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indent="-368300" lvl="3" marL="18288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indent="-368300" lvl="4" marL="22860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indent="-368300" lvl="5" marL="27432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indent="-368300" lvl="6" marL="32004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indent="-368300" lvl="7" marL="36576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indent="-368300" lvl="8" marL="41148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p:txBody>
      </p:sp>
      <p:sp>
        <p:nvSpPr>
          <p:cNvPr id="8" name="Shape 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montserr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4646"/>
        </a:solidFill>
      </p:bgPr>
    </p:bg>
    <p:spTree>
      <p:nvGrpSpPr>
        <p:cNvPr id="626" name="Shape 626"/>
        <p:cNvGrpSpPr/>
        <p:nvPr/>
      </p:nvGrpSpPr>
      <p:grpSpPr>
        <a:xfrm>
          <a:off x="0" y="0"/>
          <a:ext cx="0" cy="0"/>
          <a:chOff x="0" y="0"/>
          <a:chExt cx="0" cy="0"/>
        </a:xfrm>
      </p:grpSpPr>
      <p:sp>
        <p:nvSpPr>
          <p:cNvPr id="627" name="Shape 627"/>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Shape 705"/>
          <p:cNvSpPr txBox="1"/>
          <p:nvPr>
            <p:ph type="title"/>
          </p:nvPr>
        </p:nvSpPr>
        <p:spPr>
          <a:xfrm>
            <a:off x="742725" y="1652750"/>
            <a:ext cx="3892200" cy="51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706" name="Shape 706"/>
          <p:cNvSpPr txBox="1"/>
          <p:nvPr>
            <p:ph idx="1" type="body"/>
          </p:nvPr>
        </p:nvSpPr>
        <p:spPr>
          <a:xfrm>
            <a:off x="742725" y="2227229"/>
            <a:ext cx="3892200" cy="2232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Shape 707"/>
          <p:cNvPicPr preferRelativeResize="0"/>
          <p:nvPr/>
        </p:nvPicPr>
        <p:blipFill rotWithShape="1">
          <a:blip r:embed="rId3">
            <a:alphaModFix/>
          </a:blip>
          <a:srcRect b="-4174" l="17135" r="17135" t="11418"/>
          <a:stretch/>
        </p:blipFill>
        <p:spPr>
          <a:xfrm rot="5400000">
            <a:off x="5398925" y="758200"/>
            <a:ext cx="3855300" cy="3627000"/>
          </a:xfrm>
          <a:prstGeom prst="triangle">
            <a:avLst>
              <a:gd fmla="val 50000" name="adj"/>
            </a:avLst>
          </a:prstGeom>
          <a:noFill/>
          <a:ln>
            <a:noFill/>
          </a:ln>
        </p:spPr>
      </p:pic>
      <p:sp>
        <p:nvSpPr>
          <p:cNvPr id="708" name="Shape 708"/>
          <p:cNvSpPr txBox="1"/>
          <p:nvPr>
            <p:ph idx="12"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709" name="Shape 709"/>
          <p:cNvSpPr txBox="1"/>
          <p:nvPr>
            <p:ph idx="4294967295"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3" name="Shape 713"/>
        <p:cNvGrpSpPr/>
        <p:nvPr/>
      </p:nvGrpSpPr>
      <p:grpSpPr>
        <a:xfrm>
          <a:off x="0" y="0"/>
          <a:ext cx="0" cy="0"/>
          <a:chOff x="0" y="0"/>
          <a:chExt cx="0" cy="0"/>
        </a:xfrm>
      </p:grpSpPr>
      <p:sp>
        <p:nvSpPr>
          <p:cNvPr id="714" name="Shape 714"/>
          <p:cNvSpPr txBox="1"/>
          <p:nvPr>
            <p:ph idx="4294967295" type="title"/>
          </p:nvPr>
        </p:nvSpPr>
        <p:spPr>
          <a:xfrm>
            <a:off x="581025" y="3191425"/>
            <a:ext cx="4754100" cy="138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0" lang="en" sz="1800">
                <a:solidFill>
                  <a:srgbClr val="FFFFFF"/>
                </a:solidFill>
              </a:rPr>
              <a:t>Want big impact?</a:t>
            </a:r>
            <a:endParaRPr b="0" sz="1800">
              <a:solidFill>
                <a:srgbClr val="FFFFFF"/>
              </a:solidFill>
            </a:endParaRPr>
          </a:p>
          <a:p>
            <a:pPr indent="0" lvl="0" marL="0" rtl="0">
              <a:spcBef>
                <a:spcPts val="0"/>
              </a:spcBef>
              <a:spcAft>
                <a:spcPts val="0"/>
              </a:spcAft>
              <a:buNone/>
            </a:pPr>
            <a:r>
              <a:rPr lang="en" sz="1800">
                <a:solidFill>
                  <a:srgbClr val="FFFFFF"/>
                </a:solidFill>
              </a:rPr>
              <a:t>Use big image.</a:t>
            </a:r>
            <a:endParaRPr sz="1800">
              <a:solidFill>
                <a:srgbClr val="FFFFFF"/>
              </a:solidFill>
            </a:endParaRPr>
          </a:p>
        </p:txBody>
      </p:sp>
      <p:sp>
        <p:nvSpPr>
          <p:cNvPr id="715" name="Shape 7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idx="1" type="body"/>
          </p:nvPr>
        </p:nvSpPr>
        <p:spPr>
          <a:xfrm>
            <a:off x="457200" y="4101500"/>
            <a:ext cx="35397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
              <a:t>You can insert graphs from </a:t>
            </a:r>
            <a:r>
              <a:rPr lang="en" u="sng">
                <a:hlinkClick r:id="rId3"/>
              </a:rPr>
              <a:t>Google Sheets</a:t>
            </a:r>
            <a:endParaRPr/>
          </a:p>
        </p:txBody>
      </p:sp>
      <p:sp>
        <p:nvSpPr>
          <p:cNvPr id="721" name="Shape 7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722" name="Shape 722"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Shape 727"/>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diagrams to explain your ideas</a:t>
            </a:r>
            <a:endParaRPr/>
          </a:p>
        </p:txBody>
      </p:sp>
      <p:sp>
        <p:nvSpPr>
          <p:cNvPr id="728" name="Shape 7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729" name="Shape 729"/>
          <p:cNvSpPr/>
          <p:nvPr/>
        </p:nvSpPr>
        <p:spPr>
          <a:xfrm>
            <a:off x="3009152" y="1090417"/>
            <a:ext cx="3115500" cy="23958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0" name="Shape 730"/>
          <p:cNvSpPr txBox="1"/>
          <p:nvPr/>
        </p:nvSpPr>
        <p:spPr>
          <a:xfrm>
            <a:off x="3702149" y="2369688"/>
            <a:ext cx="1730400" cy="9642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Shape 731"/>
          <p:cNvGrpSpPr/>
          <p:nvPr/>
        </p:nvGrpSpPr>
        <p:grpSpPr>
          <a:xfrm>
            <a:off x="3520714" y="3123697"/>
            <a:ext cx="2936413" cy="945747"/>
            <a:chOff x="3698064" y="3159725"/>
            <a:chExt cx="2449869" cy="789043"/>
          </a:xfrm>
        </p:grpSpPr>
        <p:sp>
          <p:nvSpPr>
            <p:cNvPr id="732" name="Shape 732"/>
            <p:cNvSpPr/>
            <p:nvPr/>
          </p:nvSpPr>
          <p:spPr>
            <a:xfrm rot="10800000">
              <a:off x="3698064" y="3575617"/>
              <a:ext cx="1740900" cy="125400"/>
            </a:xfrm>
            <a:prstGeom prst="rightArrow">
              <a:avLst>
                <a:gd fmla="val 25514" name="adj1"/>
                <a:gd fmla="val 64322" name="adj2"/>
              </a:avLst>
            </a:pr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3" name="Shape 733"/>
            <p:cNvSpPr txBox="1"/>
            <p:nvPr/>
          </p:nvSpPr>
          <p:spPr>
            <a:xfrm rot="620">
              <a:off x="3771608" y="3655818"/>
              <a:ext cx="1662900" cy="2928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Shape 734"/>
            <p:cNvSpPr/>
            <p:nvPr/>
          </p:nvSpPr>
          <p:spPr>
            <a:xfrm>
              <a:off x="5582733" y="3159725"/>
              <a:ext cx="565200" cy="565500"/>
            </a:xfrm>
            <a:prstGeom prst="ellipse">
              <a:avLst/>
            </a:prstGeom>
            <a:solidFill>
              <a:srgbClr val="FFA4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Montserrat"/>
                  <a:ea typeface="Montserrat"/>
                  <a:cs typeface="Montserrat"/>
                  <a:sym typeface="Montserrat"/>
                </a:rPr>
                <a:t>02</a:t>
              </a:r>
              <a:endParaRPr b="1" sz="1200">
                <a:solidFill>
                  <a:srgbClr val="FFFFFF"/>
                </a:solidFill>
                <a:latin typeface="Montserrat"/>
                <a:ea typeface="Montserrat"/>
                <a:cs typeface="Montserrat"/>
                <a:sym typeface="Montserrat"/>
              </a:endParaRPr>
            </a:p>
          </p:txBody>
        </p:sp>
      </p:grpSp>
      <p:grpSp>
        <p:nvGrpSpPr>
          <p:cNvPr id="735" name="Shape 735"/>
          <p:cNvGrpSpPr/>
          <p:nvPr/>
        </p:nvGrpSpPr>
        <p:grpSpPr>
          <a:xfrm>
            <a:off x="2723728" y="1165167"/>
            <a:ext cx="1497761" cy="2636339"/>
            <a:chOff x="3033133" y="1525710"/>
            <a:chExt cx="1249592" cy="2199515"/>
          </a:xfrm>
        </p:grpSpPr>
        <p:sp>
          <p:nvSpPr>
            <p:cNvPr id="736" name="Shape 736"/>
            <p:cNvSpPr/>
            <p:nvPr/>
          </p:nvSpPr>
          <p:spPr>
            <a:xfrm rot="-3360517">
              <a:off x="2960437" y="2297046"/>
              <a:ext cx="1629676" cy="125310"/>
            </a:xfrm>
            <a:prstGeom prst="rightArrow">
              <a:avLst>
                <a:gd fmla="val 25514" name="adj1"/>
                <a:gd fmla="val 64322" name="adj2"/>
              </a:avLst>
            </a:pr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7" name="Shape 737"/>
            <p:cNvSpPr txBox="1"/>
            <p:nvPr/>
          </p:nvSpPr>
          <p:spPr>
            <a:xfrm rot="-3365016">
              <a:off x="2786718" y="2151658"/>
              <a:ext cx="1664030" cy="292803"/>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Shape 738"/>
            <p:cNvSpPr/>
            <p:nvPr/>
          </p:nvSpPr>
          <p:spPr>
            <a:xfrm>
              <a:off x="3058183" y="3159725"/>
              <a:ext cx="565200" cy="565500"/>
            </a:xfrm>
            <a:prstGeom prst="ellipse">
              <a:avLst/>
            </a:prstGeom>
            <a:solidFill>
              <a:srgbClr val="FFC8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Montserrat"/>
                  <a:ea typeface="Montserrat"/>
                  <a:cs typeface="Montserrat"/>
                  <a:sym typeface="Montserrat"/>
                </a:rPr>
                <a:t>03</a:t>
              </a:r>
              <a:endParaRPr b="1" sz="1200">
                <a:solidFill>
                  <a:srgbClr val="FFFFFF"/>
                </a:solidFill>
                <a:latin typeface="Montserrat"/>
                <a:ea typeface="Montserrat"/>
                <a:cs typeface="Montserrat"/>
                <a:sym typeface="Montserrat"/>
              </a:endParaRPr>
            </a:p>
          </p:txBody>
        </p:sp>
      </p:grpSp>
      <p:grpSp>
        <p:nvGrpSpPr>
          <p:cNvPr id="739" name="Shape 739"/>
          <p:cNvGrpSpPr/>
          <p:nvPr/>
        </p:nvGrpSpPr>
        <p:grpSpPr>
          <a:xfrm>
            <a:off x="4228660" y="772493"/>
            <a:ext cx="2118446" cy="2231791"/>
            <a:chOff x="4288708" y="1198100"/>
            <a:chExt cx="1767434" cy="1861998"/>
          </a:xfrm>
        </p:grpSpPr>
        <p:sp>
          <p:nvSpPr>
            <p:cNvPr id="740" name="Shape 740"/>
            <p:cNvSpPr/>
            <p:nvPr/>
          </p:nvSpPr>
          <p:spPr>
            <a:xfrm rot="3420919">
              <a:off x="4575050" y="2300047"/>
              <a:ext cx="1581515" cy="125402"/>
            </a:xfrm>
            <a:prstGeom prst="rightArrow">
              <a:avLst>
                <a:gd fmla="val 25514" name="adj1"/>
                <a:gd fmla="val 64322" name="adj2"/>
              </a:avLst>
            </a:pr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41" name="Shape 741"/>
            <p:cNvSpPr/>
            <p:nvPr/>
          </p:nvSpPr>
          <p:spPr>
            <a:xfrm>
              <a:off x="4288708" y="1198100"/>
              <a:ext cx="565200" cy="565500"/>
            </a:xfrm>
            <a:prstGeom prst="ellipse">
              <a:avLst/>
            </a:prstGeom>
            <a:solidFill>
              <a:srgbClr val="F64646"/>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Montserrat"/>
                  <a:ea typeface="Montserrat"/>
                  <a:cs typeface="Montserrat"/>
                  <a:sym typeface="Montserrat"/>
                </a:rPr>
                <a:t>01</a:t>
              </a:r>
              <a:endParaRPr b="1" sz="1200">
                <a:solidFill>
                  <a:srgbClr val="FFFFFF"/>
                </a:solidFill>
                <a:latin typeface="Montserrat"/>
                <a:ea typeface="Montserrat"/>
                <a:cs typeface="Montserrat"/>
                <a:sym typeface="Montserrat"/>
              </a:endParaRPr>
            </a:p>
          </p:txBody>
        </p:sp>
        <p:sp>
          <p:nvSpPr>
            <p:cNvPr id="742" name="Shape 742"/>
            <p:cNvSpPr txBox="1"/>
            <p:nvPr/>
          </p:nvSpPr>
          <p:spPr>
            <a:xfrm rot="3420634">
              <a:off x="4640653" y="2101762"/>
              <a:ext cx="1673878" cy="292822"/>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Shape 747"/>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748" name="Shape 748"/>
          <p:cNvGraphicFramePr/>
          <p:nvPr/>
        </p:nvGraphicFramePr>
        <p:xfrm>
          <a:off x="952500" y="940581"/>
          <a:ext cx="3000000" cy="3000000"/>
        </p:xfrm>
        <a:graphic>
          <a:graphicData uri="http://schemas.openxmlformats.org/drawingml/2006/table">
            <a:tbl>
              <a:tblPr>
                <a:noFill/>
                <a:tableStyleId>{03FE1778-959D-4D6F-AC13-3586A00FBF89}</a:tableStyleId>
              </a:tblPr>
              <a:tblGrid>
                <a:gridCol w="1809750"/>
                <a:gridCol w="1809750"/>
                <a:gridCol w="1809750"/>
                <a:gridCol w="1809750"/>
              </a:tblGrid>
              <a:tr h="644475">
                <a:tc>
                  <a:txBody>
                    <a:bodyPr>
                      <a:noAutofit/>
                    </a:bodyPr>
                    <a:lstStyle/>
                    <a:p>
                      <a:pPr indent="0" lvl="0" marL="0">
                        <a:spcBef>
                          <a:spcPts val="0"/>
                        </a:spcBef>
                        <a:spcAft>
                          <a:spcPts val="0"/>
                        </a:spcAft>
                        <a:buNone/>
                      </a:pPr>
                      <a:r>
                        <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20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7</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30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15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rtl="0" algn="r">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24</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16</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r>
            </a:tbl>
          </a:graphicData>
        </a:graphic>
      </p:graphicFrame>
      <p:sp>
        <p:nvSpPr>
          <p:cNvPr id="749" name="Shape 7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p:nvPr/>
        </p:nvSpPr>
        <p:spPr>
          <a:xfrm>
            <a:off x="749350" y="749550"/>
            <a:ext cx="7702391" cy="3669249"/>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Maps</a:t>
            </a:r>
            <a:endParaRPr/>
          </a:p>
        </p:txBody>
      </p:sp>
      <p:sp>
        <p:nvSpPr>
          <p:cNvPr id="756" name="Shape 756"/>
          <p:cNvSpPr/>
          <p:nvPr/>
        </p:nvSpPr>
        <p:spPr>
          <a:xfrm>
            <a:off x="2138250" y="1601900"/>
            <a:ext cx="688500" cy="202500"/>
          </a:xfrm>
          <a:prstGeom prst="wedgeRectCallout">
            <a:avLst>
              <a:gd fmla="val -21428" name="adj1"/>
              <a:gd fmla="val 84287" name="adj2"/>
            </a:avLst>
          </a:prstGeom>
          <a:solidFill>
            <a:srgbClr val="FFC8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Shape 7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758" name="Shape 758"/>
          <p:cNvSpPr/>
          <p:nvPr/>
        </p:nvSpPr>
        <p:spPr>
          <a:xfrm rot="10800000">
            <a:off x="1313925" y="1809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rot="10800000">
            <a:off x="2914125" y="3333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rot="10800000">
            <a:off x="7351940" y="3777828"/>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rot="10800000">
            <a:off x="3922940" y="16897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rot="10800000">
            <a:off x="4532540" y="3670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Shape 763"/>
          <p:cNvSpPr/>
          <p:nvPr/>
        </p:nvSpPr>
        <p:spPr>
          <a:xfrm rot="10800000">
            <a:off x="6589940" y="2146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idx="4294967295" type="ctrTitle"/>
          </p:nvPr>
        </p:nvSpPr>
        <p:spPr>
          <a:xfrm>
            <a:off x="685800" y="1354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FFA400"/>
                </a:solidFill>
              </a:rPr>
              <a:t>89,526,124</a:t>
            </a:r>
            <a:endParaRPr sz="9600">
              <a:solidFill>
                <a:srgbClr val="FFA400"/>
              </a:solidFill>
            </a:endParaRPr>
          </a:p>
        </p:txBody>
      </p:sp>
      <p:sp>
        <p:nvSpPr>
          <p:cNvPr id="769" name="Shape 769"/>
          <p:cNvSpPr txBox="1"/>
          <p:nvPr>
            <p:ph idx="4294967295" type="subTitle"/>
          </p:nvPr>
        </p:nvSpPr>
        <p:spPr>
          <a:xfrm>
            <a:off x="685800" y="23066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770" name="Shape 7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idx="4294967295" type="ctrTitle"/>
          </p:nvPr>
        </p:nvSpPr>
        <p:spPr>
          <a:xfrm>
            <a:off x="685800" y="495600"/>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C800"/>
                </a:solidFill>
              </a:rPr>
              <a:t>89,526,124$</a:t>
            </a:r>
            <a:endParaRPr sz="3600">
              <a:solidFill>
                <a:srgbClr val="FFC800"/>
              </a:solidFill>
            </a:endParaRPr>
          </a:p>
        </p:txBody>
      </p:sp>
      <p:sp>
        <p:nvSpPr>
          <p:cNvPr id="776" name="Shape 776"/>
          <p:cNvSpPr txBox="1"/>
          <p:nvPr>
            <p:ph idx="4294967295" type="subTitle"/>
          </p:nvPr>
        </p:nvSpPr>
        <p:spPr>
          <a:xfrm>
            <a:off x="685800" y="1106508"/>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That’s a lot of money</a:t>
            </a:r>
            <a:endParaRPr sz="2400"/>
          </a:p>
        </p:txBody>
      </p:sp>
      <p:sp>
        <p:nvSpPr>
          <p:cNvPr id="777" name="Shape 777"/>
          <p:cNvSpPr txBox="1"/>
          <p:nvPr>
            <p:ph idx="4294967295" type="ctrTitle"/>
          </p:nvPr>
        </p:nvSpPr>
        <p:spPr>
          <a:xfrm>
            <a:off x="685800" y="3124494"/>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64646"/>
                </a:solidFill>
              </a:rPr>
              <a:t>100%</a:t>
            </a:r>
            <a:endParaRPr sz="3600">
              <a:solidFill>
                <a:srgbClr val="F64646"/>
              </a:solidFill>
            </a:endParaRPr>
          </a:p>
        </p:txBody>
      </p:sp>
      <p:sp>
        <p:nvSpPr>
          <p:cNvPr id="778" name="Shape 778"/>
          <p:cNvSpPr txBox="1"/>
          <p:nvPr>
            <p:ph idx="4294967295" type="subTitle"/>
          </p:nvPr>
        </p:nvSpPr>
        <p:spPr>
          <a:xfrm>
            <a:off x="685800" y="3735401"/>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Total success!</a:t>
            </a:r>
            <a:endParaRPr sz="2400"/>
          </a:p>
        </p:txBody>
      </p:sp>
      <p:sp>
        <p:nvSpPr>
          <p:cNvPr id="779" name="Shape 779"/>
          <p:cNvSpPr txBox="1"/>
          <p:nvPr>
            <p:ph idx="4294967295" type="ctrTitle"/>
          </p:nvPr>
        </p:nvSpPr>
        <p:spPr>
          <a:xfrm>
            <a:off x="685800" y="1810047"/>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A400"/>
                </a:solidFill>
              </a:rPr>
              <a:t>185,244 users</a:t>
            </a:r>
            <a:endParaRPr sz="3600">
              <a:solidFill>
                <a:srgbClr val="FFA400"/>
              </a:solidFill>
            </a:endParaRPr>
          </a:p>
        </p:txBody>
      </p:sp>
      <p:sp>
        <p:nvSpPr>
          <p:cNvPr id="780" name="Shape 780"/>
          <p:cNvSpPr txBox="1"/>
          <p:nvPr>
            <p:ph idx="4294967295" type="subTitle"/>
          </p:nvPr>
        </p:nvSpPr>
        <p:spPr>
          <a:xfrm>
            <a:off x="685800" y="2420955"/>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And a lot of users</a:t>
            </a:r>
            <a:endParaRPr sz="2400"/>
          </a:p>
        </p:txBody>
      </p:sp>
      <p:sp>
        <p:nvSpPr>
          <p:cNvPr id="781" name="Shape 78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Shape 786"/>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787" name="Shape 78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788" name="Shape 788"/>
          <p:cNvGrpSpPr/>
          <p:nvPr/>
        </p:nvGrpSpPr>
        <p:grpSpPr>
          <a:xfrm>
            <a:off x="5632317" y="1189775"/>
            <a:ext cx="3305700" cy="3483050"/>
            <a:chOff x="5632317" y="1189775"/>
            <a:chExt cx="3305700" cy="3483050"/>
          </a:xfrm>
        </p:grpSpPr>
        <p:sp>
          <p:nvSpPr>
            <p:cNvPr id="789" name="Shape 789"/>
            <p:cNvSpPr/>
            <p:nvPr/>
          </p:nvSpPr>
          <p:spPr>
            <a:xfrm>
              <a:off x="5632317" y="1189775"/>
              <a:ext cx="3305700" cy="669000"/>
            </a:xfrm>
            <a:prstGeom prst="chevron">
              <a:avLst>
                <a:gd fmla="val 50000" name="adj"/>
              </a:avLst>
            </a:prstGeom>
            <a:solidFill>
              <a:srgbClr val="FFC8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Shape 79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Shape 791"/>
          <p:cNvGrpSpPr/>
          <p:nvPr/>
        </p:nvGrpSpPr>
        <p:grpSpPr>
          <a:xfrm>
            <a:off x="0" y="1189989"/>
            <a:ext cx="3546900" cy="3482836"/>
            <a:chOff x="0" y="1189989"/>
            <a:chExt cx="3546900" cy="3482836"/>
          </a:xfrm>
        </p:grpSpPr>
        <p:sp>
          <p:nvSpPr>
            <p:cNvPr id="792" name="Shape 792"/>
            <p:cNvSpPr/>
            <p:nvPr/>
          </p:nvSpPr>
          <p:spPr>
            <a:xfrm>
              <a:off x="0" y="1189989"/>
              <a:ext cx="3546900" cy="669000"/>
            </a:xfrm>
            <a:prstGeom prst="homePlate">
              <a:avLst>
                <a:gd fmla="val 50000" name="adj"/>
              </a:avLst>
            </a:prstGeom>
            <a:solidFill>
              <a:srgbClr val="F646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Shape 79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Shape 794"/>
          <p:cNvGrpSpPr/>
          <p:nvPr/>
        </p:nvGrpSpPr>
        <p:grpSpPr>
          <a:xfrm>
            <a:off x="2944204" y="1189775"/>
            <a:ext cx="3305700" cy="3483050"/>
            <a:chOff x="2944204" y="1189775"/>
            <a:chExt cx="3305700" cy="3483050"/>
          </a:xfrm>
        </p:grpSpPr>
        <p:sp>
          <p:nvSpPr>
            <p:cNvPr id="795" name="Shape 795"/>
            <p:cNvSpPr/>
            <p:nvPr/>
          </p:nvSpPr>
          <p:spPr>
            <a:xfrm>
              <a:off x="2944204" y="1189775"/>
              <a:ext cx="3305700" cy="669000"/>
            </a:xfrm>
            <a:prstGeom prst="chevron">
              <a:avLst>
                <a:gd fmla="val 50000" name="adj"/>
              </a:avLst>
            </a:prstGeom>
            <a:solidFill>
              <a:srgbClr val="FFA4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Shape 796"/>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802" name="Shape 802"/>
          <p:cNvSpPr txBox="1"/>
          <p:nvPr>
            <p:ph idx="1" type="body"/>
          </p:nvPr>
        </p:nvSpPr>
        <p:spPr>
          <a:xfrm>
            <a:off x="1320025" y="15442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Shape 803"/>
          <p:cNvSpPr txBox="1"/>
          <p:nvPr>
            <p:ph idx="2" type="body"/>
          </p:nvPr>
        </p:nvSpPr>
        <p:spPr>
          <a:xfrm>
            <a:off x="3507463" y="15442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804" name="Shape 804"/>
          <p:cNvSpPr txBox="1"/>
          <p:nvPr>
            <p:ph idx="3" type="body"/>
          </p:nvPr>
        </p:nvSpPr>
        <p:spPr>
          <a:xfrm>
            <a:off x="5694900" y="15442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
        <p:nvSpPr>
          <p:cNvPr id="805" name="Shape 80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06" name="Shape 806"/>
          <p:cNvSpPr txBox="1"/>
          <p:nvPr>
            <p:ph idx="1" type="body"/>
          </p:nvPr>
        </p:nvSpPr>
        <p:spPr>
          <a:xfrm>
            <a:off x="1320025" y="32206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Shape 807"/>
          <p:cNvSpPr txBox="1"/>
          <p:nvPr>
            <p:ph idx="2" type="body"/>
          </p:nvPr>
        </p:nvSpPr>
        <p:spPr>
          <a:xfrm>
            <a:off x="3507463" y="32206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808" name="Shape 808"/>
          <p:cNvSpPr txBox="1"/>
          <p:nvPr>
            <p:ph idx="3" type="body"/>
          </p:nvPr>
        </p:nvSpPr>
        <p:spPr>
          <a:xfrm>
            <a:off x="5694900" y="3220675"/>
            <a:ext cx="2080800" cy="160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Instructions for use</a:t>
            </a:r>
            <a:endParaRPr/>
          </a:p>
        </p:txBody>
      </p:sp>
      <p:sp>
        <p:nvSpPr>
          <p:cNvPr id="633" name="Shape 633"/>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100"/>
              <a:t>EDIT IN POWERPOINT®</a:t>
            </a:r>
            <a:endParaRPr sz="1100"/>
          </a:p>
          <a:p>
            <a:pPr indent="0" lvl="0" marL="0" rtl="0">
              <a:spcBef>
                <a:spcPts val="600"/>
              </a:spcBef>
              <a:spcAft>
                <a:spcPts val="0"/>
              </a:spcAft>
              <a:buNone/>
            </a:pPr>
            <a:r>
              <a:rPr lang="en" sz="1100"/>
              <a:t>Click on the button under the presentation preview that says </a:t>
            </a:r>
            <a:r>
              <a:rPr b="1" lang="en" sz="1100"/>
              <a:t>"Download as PowerPoint template"</a:t>
            </a:r>
            <a:r>
              <a:rPr lang="en" sz="1100"/>
              <a:t>. You will get a .pptx file that you can edit in PowerPoint. </a:t>
            </a:r>
            <a:endParaRPr sz="1100"/>
          </a:p>
          <a:p>
            <a:pPr indent="0" lvl="0" marL="0" rtl="0">
              <a:spcBef>
                <a:spcPts val="600"/>
              </a:spcBef>
              <a:spcAft>
                <a:spcPts val="0"/>
              </a:spcAft>
              <a:buNone/>
            </a:pPr>
            <a:r>
              <a:rPr lang="en" sz="1100"/>
              <a:t>Remember to download and install the fonts used in this presentation (you’ll find the links to the font files needed in the </a:t>
            </a:r>
            <a:r>
              <a:rPr lang="en" sz="1100" u="sng">
                <a:hlinkClick action="ppaction://hlinksldjump" r:id="rId3"/>
              </a:rPr>
              <a:t>Presentation design slide</a:t>
            </a:r>
            <a:r>
              <a:rPr lang="en" sz="1100"/>
              <a:t>)</a:t>
            </a:r>
            <a:endParaRPr sz="1100"/>
          </a:p>
          <a:p>
            <a:pPr indent="0" lvl="0" marL="0" rtl="0">
              <a:spcBef>
                <a:spcPts val="600"/>
              </a:spcBef>
              <a:spcAft>
                <a:spcPts val="0"/>
              </a:spcAft>
              <a:buClr>
                <a:schemeClr val="dk1"/>
              </a:buClr>
              <a:buSzPts val="1100"/>
              <a:buFont typeface="Arial"/>
              <a:buNone/>
            </a:pPr>
            <a:r>
              <a:t/>
            </a:r>
            <a:endParaRPr b="1" sz="1100"/>
          </a:p>
        </p:txBody>
      </p:sp>
      <p:sp>
        <p:nvSpPr>
          <p:cNvPr id="634" name="Shape 634"/>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100"/>
              <a:t>EDIT IN GOOGLE SLIDES</a:t>
            </a:r>
            <a:endParaRPr sz="1100"/>
          </a:p>
          <a:p>
            <a:pPr indent="0" lvl="0" marL="0" rtl="0">
              <a:spcBef>
                <a:spcPts val="600"/>
              </a:spcBef>
              <a:spcAft>
                <a:spcPts val="0"/>
              </a:spcAft>
              <a:buClr>
                <a:schemeClr val="dk1"/>
              </a:buClr>
              <a:buSzPts val="1100"/>
              <a:buFont typeface="Arial"/>
              <a:buNone/>
            </a:pPr>
            <a:r>
              <a:rPr lang="en" sz="1100"/>
              <a:t>Click on the button under the presentation preview that says </a:t>
            </a:r>
            <a:r>
              <a:rPr b="1" lang="en" sz="1100"/>
              <a:t>"Use as Google Slides Theme"</a:t>
            </a:r>
            <a:r>
              <a:rPr lang="en" sz="1100"/>
              <a:t>.</a:t>
            </a:r>
            <a:endParaRPr sz="1100"/>
          </a:p>
          <a:p>
            <a:pPr indent="0" lvl="0" marL="0" rtl="0">
              <a:spcBef>
                <a:spcPts val="600"/>
              </a:spcBef>
              <a:spcAft>
                <a:spcPts val="0"/>
              </a:spcAft>
              <a:buClr>
                <a:schemeClr val="dk1"/>
              </a:buClr>
              <a:buSzPts val="1100"/>
              <a:buFont typeface="Arial"/>
              <a:buNone/>
            </a:pPr>
            <a:r>
              <a:rPr lang="en" sz="1100"/>
              <a:t>You will get a copy of this document on your Google Drive and will be able to edit, add or delete slides.</a:t>
            </a:r>
            <a:endParaRPr sz="1100"/>
          </a:p>
          <a:p>
            <a:pPr indent="0" lvl="0" marL="0">
              <a:spcBef>
                <a:spcPts val="600"/>
              </a:spcBef>
              <a:spcAft>
                <a:spcPts val="0"/>
              </a:spcAft>
              <a:buClr>
                <a:schemeClr val="dk1"/>
              </a:buClr>
              <a:buSzPts val="1100"/>
              <a:buFont typeface="Arial"/>
              <a:buNone/>
            </a:pPr>
            <a:r>
              <a:rPr b="1" lang="en" sz="1100"/>
              <a:t>You have to be signed in to your Google account.</a:t>
            </a:r>
            <a:endParaRPr sz="1100"/>
          </a:p>
        </p:txBody>
      </p:sp>
      <p:sp>
        <p:nvSpPr>
          <p:cNvPr id="635" name="Shape 635"/>
          <p:cNvSpPr txBox="1"/>
          <p:nvPr>
            <p:ph idx="2" type="body"/>
          </p:nvPr>
        </p:nvSpPr>
        <p:spPr>
          <a:xfrm>
            <a:off x="1320025" y="3677325"/>
            <a:ext cx="6455700" cy="11412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b="1" lang="en" sz="1100">
                <a:solidFill>
                  <a:srgbClr val="E8062F"/>
                </a:solidFill>
              </a:rPr>
              <a:t>More info on how to use this template at </a:t>
            </a:r>
            <a:r>
              <a:rPr b="1" lang="en" sz="1100" u="sng">
                <a:solidFill>
                  <a:srgbClr val="E8062F"/>
                </a:solidFill>
                <a:hlinkClick r:id="rId4"/>
              </a:rPr>
              <a:t>www.slidescarnival.com/help-use-presentation-template</a:t>
            </a:r>
            <a:endParaRPr b="1" sz="1100">
              <a:solidFill>
                <a:srgbClr val="E8062F"/>
              </a:solidFill>
            </a:endParaRPr>
          </a:p>
          <a:p>
            <a:pPr indent="0" lvl="0" marL="0" rtl="0">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indent="0" lvl="0" marL="0" rtl="0">
              <a:spcBef>
                <a:spcPts val="1000"/>
              </a:spcBef>
              <a:spcAft>
                <a:spcPts val="0"/>
              </a:spcAft>
              <a:buClr>
                <a:schemeClr val="dk1"/>
              </a:buClr>
              <a:buSzPts val="1100"/>
              <a:buFont typeface="Arial"/>
              <a:buNone/>
            </a:pPr>
            <a:r>
              <a:t/>
            </a:r>
            <a:endParaRPr sz="1100">
              <a:solidFill>
                <a:srgbClr val="E8062F"/>
              </a:solidFill>
            </a:endParaRPr>
          </a:p>
          <a:p>
            <a:pPr indent="0" lvl="0" marL="0" rtl="0">
              <a:spcBef>
                <a:spcPts val="1000"/>
              </a:spcBef>
              <a:spcAft>
                <a:spcPts val="1000"/>
              </a:spcAft>
              <a:buNone/>
            </a:pPr>
            <a:r>
              <a:t/>
            </a:r>
            <a:endParaRPr sz="1100">
              <a:solidFill>
                <a:srgbClr val="E8062F"/>
              </a:solidFill>
            </a:endParaRPr>
          </a:p>
        </p:txBody>
      </p:sp>
      <p:sp>
        <p:nvSpPr>
          <p:cNvPr id="636" name="Shape 6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idx="4294967295" type="body"/>
          </p:nvPr>
        </p:nvSpPr>
        <p:spPr>
          <a:xfrm>
            <a:off x="3438425" y="373575"/>
            <a:ext cx="2524800" cy="43962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latin typeface="Montserrat"/>
                <a:ea typeface="Montserrat"/>
                <a:cs typeface="Montserrat"/>
                <a:sym typeface="Montserrat"/>
              </a:rPr>
              <a:t>Mobile</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spcBef>
                <a:spcPts val="600"/>
              </a:spcBef>
              <a:spcAft>
                <a:spcPts val="0"/>
              </a:spcAft>
              <a:buNone/>
            </a:pPr>
            <a:r>
              <a:rPr lang="en" sz="1800"/>
              <a:t>Show and explain your web, app or software projects using these gadget templates.</a:t>
            </a:r>
            <a:endParaRPr sz="1800"/>
          </a:p>
        </p:txBody>
      </p:sp>
      <p:sp>
        <p:nvSpPr>
          <p:cNvPr id="814" name="Shape 814"/>
          <p:cNvSpPr/>
          <p:nvPr/>
        </p:nvSpPr>
        <p:spPr>
          <a:xfrm>
            <a:off x="827000" y="785788"/>
            <a:ext cx="2007300" cy="3575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Shape 8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816" name="Shape 816"/>
          <p:cNvGrpSpPr/>
          <p:nvPr/>
        </p:nvGrpSpPr>
        <p:grpSpPr>
          <a:xfrm>
            <a:off x="767875" y="373572"/>
            <a:ext cx="2119546" cy="4396359"/>
            <a:chOff x="2547150" y="238125"/>
            <a:chExt cx="2525675" cy="5238750"/>
          </a:xfrm>
        </p:grpSpPr>
        <p:sp>
          <p:nvSpPr>
            <p:cNvPr id="817" name="Shape 817"/>
            <p:cNvSpPr/>
            <p:nvPr/>
          </p:nvSpPr>
          <p:spPr>
            <a:xfrm>
              <a:off x="2547150" y="238125"/>
              <a:ext cx="2525675" cy="5238750"/>
            </a:xfrm>
            <a:custGeom>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Shape 818"/>
            <p:cNvSpPr/>
            <p:nvPr/>
          </p:nvSpPr>
          <p:spPr>
            <a:xfrm>
              <a:off x="3557025" y="5147100"/>
              <a:ext cx="504050" cy="179900"/>
            </a:xfrm>
            <a:custGeom>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3008050" y="423600"/>
              <a:ext cx="99325" cy="99325"/>
            </a:xfrm>
            <a:custGeom>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Shape 820"/>
            <p:cNvSpPr/>
            <p:nvPr/>
          </p:nvSpPr>
          <p:spPr>
            <a:xfrm>
              <a:off x="3566400" y="434850"/>
              <a:ext cx="487175" cy="76850"/>
            </a:xfrm>
            <a:custGeom>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p:nvPr/>
        </p:nvSpPr>
        <p:spPr>
          <a:xfrm>
            <a:off x="585775"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Shape 8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827" name="Shape 827"/>
          <p:cNvGrpSpPr/>
          <p:nvPr/>
        </p:nvGrpSpPr>
        <p:grpSpPr>
          <a:xfrm>
            <a:off x="521077" y="465959"/>
            <a:ext cx="2736410" cy="4222433"/>
            <a:chOff x="2112475" y="238125"/>
            <a:chExt cx="3395050" cy="5238750"/>
          </a:xfrm>
        </p:grpSpPr>
        <p:sp>
          <p:nvSpPr>
            <p:cNvPr id="828" name="Shape 828"/>
            <p:cNvSpPr/>
            <p:nvPr/>
          </p:nvSpPr>
          <p:spPr>
            <a:xfrm>
              <a:off x="2112475" y="238125"/>
              <a:ext cx="3395050" cy="5238750"/>
            </a:xfrm>
            <a:custGeom>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3671350" y="5147100"/>
              <a:ext cx="279175" cy="179900"/>
            </a:xfrm>
            <a:custGeom>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3650725" y="446100"/>
              <a:ext cx="54375" cy="54350"/>
            </a:xfrm>
            <a:custGeom>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Shape 831"/>
            <p:cNvSpPr/>
            <p:nvPr/>
          </p:nvSpPr>
          <p:spPr>
            <a:xfrm>
              <a:off x="3761275" y="423600"/>
              <a:ext cx="99325" cy="99325"/>
            </a:xfrm>
            <a:custGeom>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2" name="Shape 832"/>
          <p:cNvSpPr txBox="1"/>
          <p:nvPr>
            <p:ph idx="4294967295" type="body"/>
          </p:nvPr>
        </p:nvSpPr>
        <p:spPr>
          <a:xfrm>
            <a:off x="3743225" y="373575"/>
            <a:ext cx="2524800" cy="43962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latin typeface="Montserrat"/>
                <a:ea typeface="Montserrat"/>
                <a:cs typeface="Montserrat"/>
                <a:sym typeface="Montserrat"/>
              </a:rPr>
              <a:t>Tablet</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p:nvPr/>
        </p:nvSpPr>
        <p:spPr>
          <a:xfrm>
            <a:off x="3863625" y="424701"/>
            <a:ext cx="4727226" cy="3680199"/>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Shape 838"/>
          <p:cNvSpPr/>
          <p:nvPr/>
        </p:nvSpPr>
        <p:spPr>
          <a:xfrm>
            <a:off x="4061442" y="620134"/>
            <a:ext cx="4331700" cy="27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Shape 8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840" name="Shape 840"/>
          <p:cNvSpPr txBox="1"/>
          <p:nvPr>
            <p:ph idx="4294967295" type="body"/>
          </p:nvPr>
        </p:nvSpPr>
        <p:spPr>
          <a:xfrm>
            <a:off x="897550" y="424775"/>
            <a:ext cx="2524800" cy="36801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latin typeface="Montserrat"/>
                <a:ea typeface="Montserrat"/>
                <a:cs typeface="Montserrat"/>
                <a:sym typeface="Montserrat"/>
              </a:rPr>
              <a:t>Desktop</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46" name="Shape 846"/>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F64646"/>
                </a:solidFill>
              </a:rPr>
              <a:t>Thanks</a:t>
            </a:r>
            <a:r>
              <a:rPr lang="en" sz="6000">
                <a:solidFill>
                  <a:srgbClr val="F64646"/>
                </a:solidFill>
              </a:rPr>
              <a:t>!</a:t>
            </a:r>
            <a:endParaRPr sz="6000">
              <a:solidFill>
                <a:srgbClr val="F64646"/>
              </a:solidFill>
            </a:endParaRPr>
          </a:p>
        </p:txBody>
      </p:sp>
      <p:sp>
        <p:nvSpPr>
          <p:cNvPr id="847" name="Shape 847"/>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latin typeface="Montserrat"/>
                <a:ea typeface="Montserrat"/>
                <a:cs typeface="Montserrat"/>
                <a:sym typeface="Montserrat"/>
              </a:rPr>
              <a:t>Any questions?</a:t>
            </a:r>
            <a:endParaRPr sz="1800"/>
          </a:p>
          <a:p>
            <a:pPr indent="0" lvl="0" marL="0">
              <a:spcBef>
                <a:spcPts val="600"/>
              </a:spcBef>
              <a:spcAft>
                <a:spcPts val="0"/>
              </a:spcAft>
              <a:buClr>
                <a:schemeClr val="dk1"/>
              </a:buClr>
              <a:buSzPts val="1100"/>
              <a:buFont typeface="Arial"/>
              <a:buNone/>
            </a:pPr>
            <a:r>
              <a:rPr lang="en" sz="1800"/>
              <a:t>You can find me at</a:t>
            </a:r>
            <a:endParaRPr sz="1800"/>
          </a:p>
          <a:p>
            <a:pPr indent="-342900" lvl="0" marL="457200" rtl="0">
              <a:spcBef>
                <a:spcPts val="600"/>
              </a:spcBef>
              <a:spcAft>
                <a:spcPts val="0"/>
              </a:spcAft>
              <a:buSzPts val="1800"/>
              <a:buChar char="◂"/>
            </a:pPr>
            <a:r>
              <a:rPr lang="en" sz="1800"/>
              <a:t>@username</a:t>
            </a:r>
            <a:endParaRPr sz="1800"/>
          </a:p>
          <a:p>
            <a:pPr indent="-342900" lvl="0" marL="457200" rtl="0">
              <a:spcBef>
                <a:spcPts val="0"/>
              </a:spcBef>
              <a:spcAft>
                <a:spcPts val="0"/>
              </a:spcAft>
              <a:buSzPts val="1800"/>
              <a:buChar char="◂"/>
            </a:pPr>
            <a:r>
              <a:rPr lang="en" sz="1800"/>
              <a:t>user@mail.me</a:t>
            </a:r>
            <a:endParaRPr sz="1800"/>
          </a:p>
        </p:txBody>
      </p:sp>
      <p:pic>
        <p:nvPicPr>
          <p:cNvPr id="848" name="Shape 848"/>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Shape 853"/>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854" name="Shape 854"/>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a:p>
            <a:pPr indent="-381000" lvl="0" marL="457200" rtl="0">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indent="-381000" lvl="0" marL="457200" rtl="0">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Shape 8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Shape 860"/>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861" name="Shape 861"/>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This presentation uses the following typographies and colors:</a:t>
            </a:r>
            <a:endParaRPr sz="1400"/>
          </a:p>
          <a:p>
            <a:pPr indent="-317500" lvl="0" marL="457200" rtl="0">
              <a:lnSpc>
                <a:spcPct val="115000"/>
              </a:lnSpc>
              <a:spcBef>
                <a:spcPts val="600"/>
              </a:spcBef>
              <a:spcAft>
                <a:spcPts val="0"/>
              </a:spcAft>
              <a:buSzPts val="1400"/>
              <a:buChar char="◂"/>
            </a:pPr>
            <a:r>
              <a:rPr lang="en" sz="1400"/>
              <a:t>Titles: Montserrat bold</a:t>
            </a:r>
            <a:endParaRPr sz="1400"/>
          </a:p>
          <a:p>
            <a:pPr indent="-317500" lvl="0" marL="457200" rtl="0">
              <a:lnSpc>
                <a:spcPct val="115000"/>
              </a:lnSpc>
              <a:spcBef>
                <a:spcPts val="0"/>
              </a:spcBef>
              <a:spcAft>
                <a:spcPts val="0"/>
              </a:spcAft>
              <a:buSzPts val="1400"/>
              <a:buChar char="◂"/>
            </a:pPr>
            <a:r>
              <a:rPr lang="en" sz="1400"/>
              <a:t>Body copy: </a:t>
            </a:r>
            <a:r>
              <a:rPr lang="en" sz="1400"/>
              <a:t>Montserrat light</a:t>
            </a:r>
            <a:endParaRPr sz="1400"/>
          </a:p>
          <a:p>
            <a:pPr indent="0" lvl="0" marL="0" rtl="0">
              <a:lnSpc>
                <a:spcPct val="115000"/>
              </a:lnSpc>
              <a:spcBef>
                <a:spcPts val="600"/>
              </a:spcBef>
              <a:spcAft>
                <a:spcPts val="0"/>
              </a:spcAft>
              <a:buNone/>
            </a:pPr>
            <a:r>
              <a:rPr lang="en" sz="1400"/>
              <a:t>You can download the fonts on this page:</a:t>
            </a:r>
            <a:endParaRPr sz="1400"/>
          </a:p>
          <a:p>
            <a:pPr indent="0" lvl="0" marL="0" rtl="0">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indent="0" lvl="0" marL="0" rtl="0">
              <a:lnSpc>
                <a:spcPct val="115000"/>
              </a:lnSpc>
              <a:spcBef>
                <a:spcPts val="600"/>
              </a:spcBef>
              <a:spcAft>
                <a:spcPts val="0"/>
              </a:spcAft>
              <a:buNone/>
            </a:pPr>
            <a:r>
              <a:t/>
            </a:r>
            <a:endParaRPr sz="1400"/>
          </a:p>
          <a:p>
            <a:pPr indent="0" lvl="0" marL="0" rtl="0">
              <a:lnSpc>
                <a:spcPct val="115000"/>
              </a:lnSpc>
              <a:spcBef>
                <a:spcPts val="600"/>
              </a:spcBef>
              <a:spcAft>
                <a:spcPts val="0"/>
              </a:spcAft>
              <a:buNone/>
            </a:pPr>
            <a:r>
              <a:rPr lang="en" sz="1200"/>
              <a:t>Yellow </a:t>
            </a:r>
            <a:r>
              <a:rPr b="1" lang="en" sz="1200">
                <a:solidFill>
                  <a:srgbClr val="FFC800"/>
                </a:solidFill>
              </a:rPr>
              <a:t>#ffc800</a:t>
            </a:r>
            <a:r>
              <a:rPr b="1" lang="en" sz="1200"/>
              <a:t> · Orange </a:t>
            </a:r>
            <a:r>
              <a:rPr b="1" lang="en" sz="1200">
                <a:solidFill>
                  <a:srgbClr val="FFA400"/>
                </a:solidFill>
              </a:rPr>
              <a:t>#ffa400</a:t>
            </a:r>
            <a:r>
              <a:rPr b="1" lang="en" sz="1200"/>
              <a:t> </a:t>
            </a:r>
            <a:r>
              <a:rPr b="1" lang="en" sz="1200"/>
              <a:t>· Raspberry </a:t>
            </a:r>
            <a:r>
              <a:rPr b="1" lang="en" sz="1200">
                <a:solidFill>
                  <a:srgbClr val="F64646"/>
                </a:solidFill>
              </a:rPr>
              <a:t>#f64646</a:t>
            </a:r>
            <a:r>
              <a:rPr b="1" lang="en" sz="1200"/>
              <a:t> · Crimson </a:t>
            </a:r>
            <a:r>
              <a:rPr b="1" lang="en" sz="1200">
                <a:solidFill>
                  <a:srgbClr val="E8062F"/>
                </a:solidFill>
              </a:rPr>
              <a:t>#e8062f</a:t>
            </a:r>
            <a:endParaRPr b="1" sz="1200">
              <a:solidFill>
                <a:srgbClr val="E8062F"/>
              </a:solidFill>
            </a:endParaRPr>
          </a:p>
        </p:txBody>
      </p:sp>
      <p:sp>
        <p:nvSpPr>
          <p:cNvPr id="862" name="Shape 862"/>
          <p:cNvSpPr txBox="1"/>
          <p:nvPr/>
        </p:nvSpPr>
        <p:spPr>
          <a:xfrm>
            <a:off x="1320025" y="4095450"/>
            <a:ext cx="64557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t/>
            </a:r>
            <a:endParaRPr sz="1200">
              <a:solidFill>
                <a:srgbClr val="999999"/>
              </a:solidFill>
              <a:latin typeface="Montserrat Light"/>
              <a:ea typeface="Montserrat Light"/>
              <a:cs typeface="Montserrat Light"/>
              <a:sym typeface="Montserrat Light"/>
            </a:endParaRPr>
          </a:p>
          <a:p>
            <a:pPr indent="0" lvl="0" marL="0" rtl="0">
              <a:spcBef>
                <a:spcPts val="0"/>
              </a:spcBef>
              <a:spcAft>
                <a:spcPts val="0"/>
              </a:spcAft>
              <a:buNone/>
            </a:pPr>
            <a:r>
              <a:t/>
            </a:r>
            <a:endParaRPr sz="1200">
              <a:solidFill>
                <a:srgbClr val="999999"/>
              </a:solidFill>
              <a:latin typeface="Montserrat Light"/>
              <a:ea typeface="Montserrat Light"/>
              <a:cs typeface="Montserrat Light"/>
              <a:sym typeface="Montserrat Light"/>
            </a:endParaRPr>
          </a:p>
        </p:txBody>
      </p:sp>
      <p:sp>
        <p:nvSpPr>
          <p:cNvPr id="863" name="Shape 8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7" name="Shape 867"/>
        <p:cNvGrpSpPr/>
        <p:nvPr/>
      </p:nvGrpSpPr>
      <p:grpSpPr>
        <a:xfrm>
          <a:off x="0" y="0"/>
          <a:ext cx="0" cy="0"/>
          <a:chOff x="0" y="0"/>
          <a:chExt cx="0" cy="0"/>
        </a:xfrm>
      </p:grpSpPr>
      <p:grpSp>
        <p:nvGrpSpPr>
          <p:cNvPr id="868" name="Shape 868"/>
          <p:cNvGrpSpPr/>
          <p:nvPr/>
        </p:nvGrpSpPr>
        <p:grpSpPr>
          <a:xfrm>
            <a:off x="732113" y="342338"/>
            <a:ext cx="301186" cy="380908"/>
            <a:chOff x="584925" y="238125"/>
            <a:chExt cx="415200" cy="525100"/>
          </a:xfrm>
        </p:grpSpPr>
        <p:sp>
          <p:nvSpPr>
            <p:cNvPr id="869" name="Shape 869"/>
            <p:cNvSpPr/>
            <p:nvPr/>
          </p:nvSpPr>
          <p:spPr>
            <a:xfrm>
              <a:off x="621550" y="299175"/>
              <a:ext cx="378575" cy="464050"/>
            </a:xfrm>
            <a:custGeom>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Shape 870"/>
            <p:cNvSpPr/>
            <p:nvPr/>
          </p:nvSpPr>
          <p:spPr>
            <a:xfrm>
              <a:off x="633750" y="2381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nvSpPr>
          <p:spPr>
            <a:xfrm>
              <a:off x="716800" y="238125"/>
              <a:ext cx="29325" cy="63500"/>
            </a:xfrm>
            <a:custGeom>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799825" y="238125"/>
              <a:ext cx="29350" cy="63500"/>
            </a:xfrm>
            <a:custGeom>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nvSpPr>
          <p:spPr>
            <a:xfrm>
              <a:off x="882875" y="238125"/>
              <a:ext cx="29325" cy="63500"/>
            </a:xfrm>
            <a:custGeom>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Shape 874"/>
            <p:cNvSpPr/>
            <p:nvPr/>
          </p:nvSpPr>
          <p:spPr>
            <a:xfrm>
              <a:off x="584925" y="261325"/>
              <a:ext cx="378575" cy="464050"/>
            </a:xfrm>
            <a:custGeom>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75" name="Shape 875"/>
          <p:cNvGrpSpPr/>
          <p:nvPr/>
        </p:nvGrpSpPr>
        <p:grpSpPr>
          <a:xfrm>
            <a:off x="1210441" y="397686"/>
            <a:ext cx="322458" cy="268434"/>
            <a:chOff x="1244325" y="314425"/>
            <a:chExt cx="444525" cy="370050"/>
          </a:xfrm>
        </p:grpSpPr>
        <p:sp>
          <p:nvSpPr>
            <p:cNvPr id="876" name="Shape 876"/>
            <p:cNvSpPr/>
            <p:nvPr/>
          </p:nvSpPr>
          <p:spPr>
            <a:xfrm>
              <a:off x="1388425" y="463425"/>
              <a:ext cx="143525" cy="143500"/>
            </a:xfrm>
            <a:custGeom>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p:nvPr/>
          </p:nvSpPr>
          <p:spPr>
            <a:xfrm>
              <a:off x="1244325" y="314425"/>
              <a:ext cx="444525" cy="370050"/>
            </a:xfrm>
            <a:custGeom>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78" name="Shape 878"/>
          <p:cNvGrpSpPr/>
          <p:nvPr/>
        </p:nvGrpSpPr>
        <p:grpSpPr>
          <a:xfrm>
            <a:off x="1706506" y="396362"/>
            <a:ext cx="308295" cy="271082"/>
            <a:chOff x="1928175" y="312600"/>
            <a:chExt cx="425000" cy="373700"/>
          </a:xfrm>
        </p:grpSpPr>
        <p:sp>
          <p:nvSpPr>
            <p:cNvPr id="879" name="Shape 879"/>
            <p:cNvSpPr/>
            <p:nvPr/>
          </p:nvSpPr>
          <p:spPr>
            <a:xfrm>
              <a:off x="1928175" y="312600"/>
              <a:ext cx="425000" cy="373700"/>
            </a:xfrm>
            <a:custGeom>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1964825" y="349250"/>
              <a:ext cx="351700" cy="300425"/>
            </a:xfrm>
            <a:custGeom>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1" name="Shape 881"/>
          <p:cNvSpPr/>
          <p:nvPr/>
        </p:nvSpPr>
        <p:spPr>
          <a:xfrm>
            <a:off x="2223590" y="386645"/>
            <a:ext cx="252475" cy="290559"/>
          </a:xfrm>
          <a:custGeom>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2" name="Shape 882"/>
          <p:cNvSpPr/>
          <p:nvPr/>
        </p:nvSpPr>
        <p:spPr>
          <a:xfrm>
            <a:off x="2729881" y="387534"/>
            <a:ext cx="217946" cy="288782"/>
          </a:xfrm>
          <a:custGeom>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83" name="Shape 883"/>
          <p:cNvGrpSpPr/>
          <p:nvPr/>
        </p:nvGrpSpPr>
        <p:grpSpPr>
          <a:xfrm>
            <a:off x="3150397" y="382198"/>
            <a:ext cx="354358" cy="299427"/>
            <a:chOff x="3918650" y="293075"/>
            <a:chExt cx="488500" cy="412775"/>
          </a:xfrm>
        </p:grpSpPr>
        <p:sp>
          <p:nvSpPr>
            <p:cNvPr id="884" name="Shape 884"/>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87" name="Shape 887"/>
          <p:cNvGrpSpPr/>
          <p:nvPr/>
        </p:nvGrpSpPr>
        <p:grpSpPr>
          <a:xfrm>
            <a:off x="3670817" y="359602"/>
            <a:ext cx="291466" cy="344601"/>
            <a:chOff x="4636075" y="261925"/>
            <a:chExt cx="401800" cy="475050"/>
          </a:xfrm>
        </p:grpSpPr>
        <p:sp>
          <p:nvSpPr>
            <p:cNvPr id="888" name="Shape 888"/>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Shape 889"/>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0" name="Shape 890"/>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1" name="Shape 891"/>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2" name="Shape 892"/>
          <p:cNvSpPr/>
          <p:nvPr/>
        </p:nvSpPr>
        <p:spPr>
          <a:xfrm>
            <a:off x="4138936" y="386192"/>
            <a:ext cx="333974" cy="291466"/>
          </a:xfrm>
          <a:custGeom>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93" name="Shape 893"/>
          <p:cNvGrpSpPr/>
          <p:nvPr/>
        </p:nvGrpSpPr>
        <p:grpSpPr>
          <a:xfrm>
            <a:off x="4648330" y="388401"/>
            <a:ext cx="292336" cy="286569"/>
            <a:chOff x="5983625" y="301625"/>
            <a:chExt cx="403000" cy="395050"/>
          </a:xfrm>
        </p:grpSpPr>
        <p:sp>
          <p:nvSpPr>
            <p:cNvPr id="894" name="Shape 894"/>
            <p:cNvSpPr/>
            <p:nvPr/>
          </p:nvSpPr>
          <p:spPr>
            <a:xfrm>
              <a:off x="5983625" y="319925"/>
              <a:ext cx="403000" cy="67200"/>
            </a:xfrm>
            <a:custGeom>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Shape 895"/>
            <p:cNvSpPr/>
            <p:nvPr/>
          </p:nvSpPr>
          <p:spPr>
            <a:xfrm>
              <a:off x="5983625" y="664900"/>
              <a:ext cx="403000" cy="31775"/>
            </a:xfrm>
            <a:custGeom>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Shape 896"/>
            <p:cNvSpPr/>
            <p:nvPr/>
          </p:nvSpPr>
          <p:spPr>
            <a:xfrm>
              <a:off x="6041025" y="301625"/>
              <a:ext cx="29325" cy="63500"/>
            </a:xfrm>
            <a:custGeom>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Shape 897"/>
            <p:cNvSpPr/>
            <p:nvPr/>
          </p:nvSpPr>
          <p:spPr>
            <a:xfrm>
              <a:off x="6297450" y="3016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Shape 898"/>
            <p:cNvSpPr/>
            <p:nvPr/>
          </p:nvSpPr>
          <p:spPr>
            <a:xfrm>
              <a:off x="6097200" y="509200"/>
              <a:ext cx="50700" cy="53775"/>
            </a:xfrm>
            <a:custGeom>
              <a:pathLst>
                <a:path extrusionOk="0" h="2151" w="2028">
                  <a:moveTo>
                    <a:pt x="0" y="1"/>
                  </a:moveTo>
                  <a:lnTo>
                    <a:pt x="0" y="2150"/>
                  </a:lnTo>
                  <a:lnTo>
                    <a:pt x="2027" y="2150"/>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a:off x="6097200" y="448150"/>
              <a:ext cx="50700" cy="48875"/>
            </a:xfrm>
            <a:custGeom>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Shape 900"/>
            <p:cNvSpPr/>
            <p:nvPr/>
          </p:nvSpPr>
          <p:spPr>
            <a:xfrm>
              <a:off x="6097200" y="575150"/>
              <a:ext cx="50700" cy="48875"/>
            </a:xfrm>
            <a:custGeom>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6160075" y="575150"/>
              <a:ext cx="50100" cy="48875"/>
            </a:xfrm>
            <a:custGeom>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Shape 902"/>
            <p:cNvSpPr/>
            <p:nvPr/>
          </p:nvSpPr>
          <p:spPr>
            <a:xfrm>
              <a:off x="6034300" y="509200"/>
              <a:ext cx="50700" cy="53775"/>
            </a:xfrm>
            <a:custGeom>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Shape 903"/>
            <p:cNvSpPr/>
            <p:nvPr/>
          </p:nvSpPr>
          <p:spPr>
            <a:xfrm>
              <a:off x="6034300" y="575150"/>
              <a:ext cx="50700" cy="48875"/>
            </a:xfrm>
            <a:custGeom>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Shape 904"/>
            <p:cNvSpPr/>
            <p:nvPr/>
          </p:nvSpPr>
          <p:spPr>
            <a:xfrm>
              <a:off x="6034300" y="448150"/>
              <a:ext cx="50700" cy="48875"/>
            </a:xfrm>
            <a:custGeom>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Shape 905"/>
            <p:cNvSpPr/>
            <p:nvPr/>
          </p:nvSpPr>
          <p:spPr>
            <a:xfrm>
              <a:off x="6160075" y="509200"/>
              <a:ext cx="50100" cy="53775"/>
            </a:xfrm>
            <a:custGeom>
              <a:pathLst>
                <a:path extrusionOk="0" h="2151" w="2004">
                  <a:moveTo>
                    <a:pt x="1" y="1"/>
                  </a:moveTo>
                  <a:lnTo>
                    <a:pt x="1" y="2150"/>
                  </a:lnTo>
                  <a:lnTo>
                    <a:pt x="2003" y="2150"/>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6" name="Shape 906"/>
            <p:cNvSpPr/>
            <p:nvPr/>
          </p:nvSpPr>
          <p:spPr>
            <a:xfrm>
              <a:off x="5983625" y="399300"/>
              <a:ext cx="403000" cy="272950"/>
            </a:xfrm>
            <a:custGeom>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7" name="Shape 907"/>
            <p:cNvSpPr/>
            <p:nvPr/>
          </p:nvSpPr>
          <p:spPr>
            <a:xfrm>
              <a:off x="6285250" y="575150"/>
              <a:ext cx="50700" cy="48875"/>
            </a:xfrm>
            <a:custGeom>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Shape 908"/>
            <p:cNvSpPr/>
            <p:nvPr/>
          </p:nvSpPr>
          <p:spPr>
            <a:xfrm>
              <a:off x="6285250" y="509200"/>
              <a:ext cx="50700" cy="53775"/>
            </a:xfrm>
            <a:custGeom>
              <a:pathLst>
                <a:path extrusionOk="0" h="2151" w="2028">
                  <a:moveTo>
                    <a:pt x="0" y="1"/>
                  </a:moveTo>
                  <a:lnTo>
                    <a:pt x="0"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Shape 909"/>
            <p:cNvSpPr/>
            <p:nvPr/>
          </p:nvSpPr>
          <p:spPr>
            <a:xfrm>
              <a:off x="6285250" y="448150"/>
              <a:ext cx="50700" cy="48875"/>
            </a:xfrm>
            <a:custGeom>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0" name="Shape 910"/>
            <p:cNvSpPr/>
            <p:nvPr/>
          </p:nvSpPr>
          <p:spPr>
            <a:xfrm>
              <a:off x="6222350" y="575150"/>
              <a:ext cx="50700" cy="48875"/>
            </a:xfrm>
            <a:custGeom>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Shape 911"/>
            <p:cNvSpPr/>
            <p:nvPr/>
          </p:nvSpPr>
          <p:spPr>
            <a:xfrm>
              <a:off x="6160075" y="448150"/>
              <a:ext cx="50100" cy="48875"/>
            </a:xfrm>
            <a:custGeom>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Shape 912"/>
            <p:cNvSpPr/>
            <p:nvPr/>
          </p:nvSpPr>
          <p:spPr>
            <a:xfrm>
              <a:off x="6222350" y="509200"/>
              <a:ext cx="50700" cy="53775"/>
            </a:xfrm>
            <a:custGeom>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6222350" y="448150"/>
              <a:ext cx="50700" cy="48875"/>
            </a:xfrm>
            <a:custGeom>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4" name="Shape 914"/>
          <p:cNvGrpSpPr/>
          <p:nvPr/>
        </p:nvGrpSpPr>
        <p:grpSpPr>
          <a:xfrm>
            <a:off x="5139516" y="386170"/>
            <a:ext cx="287911" cy="287476"/>
            <a:chOff x="6660750" y="298550"/>
            <a:chExt cx="396900" cy="396300"/>
          </a:xfrm>
        </p:grpSpPr>
        <p:sp>
          <p:nvSpPr>
            <p:cNvPr id="915" name="Shape 915"/>
            <p:cNvSpPr/>
            <p:nvPr/>
          </p:nvSpPr>
          <p:spPr>
            <a:xfrm>
              <a:off x="6660750" y="298550"/>
              <a:ext cx="396900" cy="396300"/>
            </a:xfrm>
            <a:custGeom>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6697400" y="335200"/>
              <a:ext cx="323625" cy="323025"/>
            </a:xfrm>
            <a:custGeom>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7" name="Shape 917"/>
          <p:cNvGrpSpPr/>
          <p:nvPr/>
        </p:nvGrpSpPr>
        <p:grpSpPr>
          <a:xfrm>
            <a:off x="732113" y="838838"/>
            <a:ext cx="301186" cy="364532"/>
            <a:chOff x="584925" y="922575"/>
            <a:chExt cx="415200" cy="502525"/>
          </a:xfrm>
        </p:grpSpPr>
        <p:sp>
          <p:nvSpPr>
            <p:cNvPr id="918" name="Shape 918"/>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1" name="Shape 921"/>
          <p:cNvGrpSpPr/>
          <p:nvPr/>
        </p:nvGrpSpPr>
        <p:grpSpPr>
          <a:xfrm>
            <a:off x="1212219" y="830423"/>
            <a:ext cx="318922" cy="380037"/>
            <a:chOff x="1246775" y="910975"/>
            <a:chExt cx="439650" cy="523900"/>
          </a:xfrm>
        </p:grpSpPr>
        <p:sp>
          <p:nvSpPr>
            <p:cNvPr id="922" name="Shape 922"/>
            <p:cNvSpPr/>
            <p:nvPr/>
          </p:nvSpPr>
          <p:spPr>
            <a:xfrm>
              <a:off x="1246775" y="970800"/>
              <a:ext cx="378575" cy="464075"/>
            </a:xfrm>
            <a:custGeom>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Shape 923"/>
            <p:cNvSpPr/>
            <p:nvPr/>
          </p:nvSpPr>
          <p:spPr>
            <a:xfrm>
              <a:off x="1307825" y="910975"/>
              <a:ext cx="378600" cy="464050"/>
            </a:xfrm>
            <a:custGeom>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Shape 924"/>
            <p:cNvSpPr/>
            <p:nvPr/>
          </p:nvSpPr>
          <p:spPr>
            <a:xfrm>
              <a:off x="1602125" y="910975"/>
              <a:ext cx="84300" cy="84275"/>
            </a:xfrm>
            <a:custGeom>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5" name="Shape 925"/>
          <p:cNvGrpSpPr/>
          <p:nvPr/>
        </p:nvGrpSpPr>
        <p:grpSpPr>
          <a:xfrm>
            <a:off x="1705182" y="891538"/>
            <a:ext cx="310943" cy="258678"/>
            <a:chOff x="1926350" y="995225"/>
            <a:chExt cx="428650" cy="356600"/>
          </a:xfrm>
        </p:grpSpPr>
        <p:sp>
          <p:nvSpPr>
            <p:cNvPr id="926" name="Shape 926"/>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Shape 927"/>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Shape 928"/>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0" name="Shape 930"/>
          <p:cNvSpPr/>
          <p:nvPr/>
        </p:nvSpPr>
        <p:spPr>
          <a:xfrm>
            <a:off x="2197890" y="869901"/>
            <a:ext cx="303870" cy="302093"/>
          </a:xfrm>
          <a:custGeom>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2687368" y="884973"/>
            <a:ext cx="302963" cy="271971"/>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p:nvPr/>
        </p:nvSpPr>
        <p:spPr>
          <a:xfrm>
            <a:off x="3180819" y="887185"/>
            <a:ext cx="294113" cy="26752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3679583" y="889833"/>
            <a:ext cx="274636" cy="2622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34" name="Shape 934"/>
          <p:cNvGrpSpPr/>
          <p:nvPr/>
        </p:nvGrpSpPr>
        <p:grpSpPr>
          <a:xfrm>
            <a:off x="4154042" y="872061"/>
            <a:ext cx="302963" cy="303399"/>
            <a:chOff x="5302225" y="968375"/>
            <a:chExt cx="417650" cy="418250"/>
          </a:xfrm>
        </p:grpSpPr>
        <p:sp>
          <p:nvSpPr>
            <p:cNvPr id="935" name="Shape 935"/>
            <p:cNvSpPr/>
            <p:nvPr/>
          </p:nvSpPr>
          <p:spPr>
            <a:xfrm>
              <a:off x="5333350" y="991575"/>
              <a:ext cx="152075" cy="155100"/>
            </a:xfrm>
            <a:custGeom>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p:nvPr/>
          </p:nvSpPr>
          <p:spPr>
            <a:xfrm>
              <a:off x="5302225" y="968375"/>
              <a:ext cx="417650" cy="418250"/>
            </a:xfrm>
            <a:custGeom>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7" name="Shape 937"/>
          <p:cNvGrpSpPr/>
          <p:nvPr/>
        </p:nvGrpSpPr>
        <p:grpSpPr>
          <a:xfrm>
            <a:off x="4606692" y="837949"/>
            <a:ext cx="375612" cy="365855"/>
            <a:chOff x="5926225" y="921350"/>
            <a:chExt cx="517800" cy="504350"/>
          </a:xfrm>
        </p:grpSpPr>
        <p:sp>
          <p:nvSpPr>
            <p:cNvPr id="938" name="Shape 938"/>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0" name="Shape 940"/>
          <p:cNvGrpSpPr/>
          <p:nvPr/>
        </p:nvGrpSpPr>
        <p:grpSpPr>
          <a:xfrm>
            <a:off x="5108070" y="845040"/>
            <a:ext cx="350803" cy="351692"/>
            <a:chOff x="6617400" y="931125"/>
            <a:chExt cx="483600" cy="484825"/>
          </a:xfrm>
        </p:grpSpPr>
        <p:sp>
          <p:nvSpPr>
            <p:cNvPr id="941" name="Shape 941"/>
            <p:cNvSpPr/>
            <p:nvPr/>
          </p:nvSpPr>
          <p:spPr>
            <a:xfrm>
              <a:off x="6843925" y="1183900"/>
              <a:ext cx="121525" cy="232050"/>
            </a:xfrm>
            <a:custGeom>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6617400" y="931125"/>
              <a:ext cx="483600" cy="259500"/>
            </a:xfrm>
            <a:custGeom>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3" name="Shape 943"/>
          <p:cNvGrpSpPr/>
          <p:nvPr/>
        </p:nvGrpSpPr>
        <p:grpSpPr>
          <a:xfrm>
            <a:off x="713506" y="1391139"/>
            <a:ext cx="338399" cy="237423"/>
            <a:chOff x="559275" y="1683950"/>
            <a:chExt cx="466500" cy="327300"/>
          </a:xfrm>
        </p:grpSpPr>
        <p:sp>
          <p:nvSpPr>
            <p:cNvPr id="944" name="Shape 944"/>
            <p:cNvSpPr/>
            <p:nvPr/>
          </p:nvSpPr>
          <p:spPr>
            <a:xfrm>
              <a:off x="559275" y="1683950"/>
              <a:ext cx="466500" cy="197850"/>
            </a:xfrm>
            <a:custGeom>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Shape 945"/>
            <p:cNvSpPr/>
            <p:nvPr/>
          </p:nvSpPr>
          <p:spPr>
            <a:xfrm>
              <a:off x="559275" y="1727925"/>
              <a:ext cx="466500" cy="283325"/>
            </a:xfrm>
            <a:custGeom>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6" name="Shape 946"/>
          <p:cNvGrpSpPr/>
          <p:nvPr/>
        </p:nvGrpSpPr>
        <p:grpSpPr>
          <a:xfrm>
            <a:off x="1202480" y="1344206"/>
            <a:ext cx="338399" cy="331308"/>
            <a:chOff x="1233350" y="1619250"/>
            <a:chExt cx="466500" cy="456725"/>
          </a:xfrm>
        </p:grpSpPr>
        <p:sp>
          <p:nvSpPr>
            <p:cNvPr id="947" name="Shape 947"/>
            <p:cNvSpPr/>
            <p:nvPr/>
          </p:nvSpPr>
          <p:spPr>
            <a:xfrm>
              <a:off x="1233350" y="1619250"/>
              <a:ext cx="466500" cy="456725"/>
            </a:xfrm>
            <a:custGeom>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Shape 948"/>
            <p:cNvSpPr/>
            <p:nvPr/>
          </p:nvSpPr>
          <p:spPr>
            <a:xfrm>
              <a:off x="1382325" y="1792025"/>
              <a:ext cx="168550" cy="12250"/>
            </a:xfrm>
            <a:custGeom>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Shape 949"/>
            <p:cNvSpPr/>
            <p:nvPr/>
          </p:nvSpPr>
          <p:spPr>
            <a:xfrm>
              <a:off x="1382325" y="1825000"/>
              <a:ext cx="168550" cy="12250"/>
            </a:xfrm>
            <a:custGeom>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0" name="Shape 950"/>
            <p:cNvSpPr/>
            <p:nvPr/>
          </p:nvSpPr>
          <p:spPr>
            <a:xfrm>
              <a:off x="1382325" y="1858575"/>
              <a:ext cx="70850" cy="12250"/>
            </a:xfrm>
            <a:custGeom>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1" name="Shape 951"/>
          <p:cNvGrpSpPr/>
          <p:nvPr/>
        </p:nvGrpSpPr>
        <p:grpSpPr>
          <a:xfrm>
            <a:off x="1702081" y="1351278"/>
            <a:ext cx="317145" cy="317145"/>
            <a:chOff x="1922075" y="1629000"/>
            <a:chExt cx="437200" cy="437200"/>
          </a:xfrm>
        </p:grpSpPr>
        <p:sp>
          <p:nvSpPr>
            <p:cNvPr id="952" name="Shape 952"/>
            <p:cNvSpPr/>
            <p:nvPr/>
          </p:nvSpPr>
          <p:spPr>
            <a:xfrm>
              <a:off x="2208425" y="1629000"/>
              <a:ext cx="150850" cy="150850"/>
            </a:xfrm>
            <a:custGeom>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nvSpPr>
          <p:spPr>
            <a:xfrm>
              <a:off x="1922075" y="1686400"/>
              <a:ext cx="379800" cy="379800"/>
            </a:xfrm>
            <a:custGeom>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4" name="Shape 954"/>
          <p:cNvGrpSpPr/>
          <p:nvPr/>
        </p:nvGrpSpPr>
        <p:grpSpPr>
          <a:xfrm>
            <a:off x="2189731" y="1349955"/>
            <a:ext cx="319793" cy="319793"/>
            <a:chOff x="2594325" y="1627175"/>
            <a:chExt cx="440850" cy="440850"/>
          </a:xfrm>
        </p:grpSpPr>
        <p:sp>
          <p:nvSpPr>
            <p:cNvPr id="955" name="Shape 955"/>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Shape 956"/>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7" name="Shape 957"/>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8" name="Shape 958"/>
          <p:cNvSpPr/>
          <p:nvPr/>
        </p:nvSpPr>
        <p:spPr>
          <a:xfrm>
            <a:off x="2693118" y="1364257"/>
            <a:ext cx="291466" cy="291448"/>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59" name="Shape 959"/>
          <p:cNvGrpSpPr/>
          <p:nvPr/>
        </p:nvGrpSpPr>
        <p:grpSpPr>
          <a:xfrm>
            <a:off x="3197802" y="1326034"/>
            <a:ext cx="259548" cy="367633"/>
            <a:chOff x="3984000" y="1594200"/>
            <a:chExt cx="357800" cy="506800"/>
          </a:xfrm>
        </p:grpSpPr>
        <p:sp>
          <p:nvSpPr>
            <p:cNvPr id="960" name="Shape 960"/>
            <p:cNvSpPr/>
            <p:nvPr/>
          </p:nvSpPr>
          <p:spPr>
            <a:xfrm>
              <a:off x="3984000" y="1597875"/>
              <a:ext cx="44575" cy="503125"/>
            </a:xfrm>
            <a:custGeom>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1" name="Shape 961"/>
            <p:cNvSpPr/>
            <p:nvPr/>
          </p:nvSpPr>
          <p:spPr>
            <a:xfrm>
              <a:off x="4041375" y="1594200"/>
              <a:ext cx="300425" cy="229600"/>
            </a:xfrm>
            <a:custGeom>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62" name="Shape 962"/>
          <p:cNvGrpSpPr/>
          <p:nvPr/>
        </p:nvGrpSpPr>
        <p:grpSpPr>
          <a:xfrm>
            <a:off x="3645573" y="1404867"/>
            <a:ext cx="341954" cy="209967"/>
            <a:chOff x="4601275" y="1702875"/>
            <a:chExt cx="471400" cy="289450"/>
          </a:xfrm>
        </p:grpSpPr>
        <p:sp>
          <p:nvSpPr>
            <p:cNvPr id="963" name="Shape 963"/>
            <p:cNvSpPr/>
            <p:nvPr/>
          </p:nvSpPr>
          <p:spPr>
            <a:xfrm>
              <a:off x="4816200" y="1702875"/>
              <a:ext cx="41550" cy="41550"/>
            </a:xfrm>
            <a:custGeom>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4" name="Shape 964"/>
            <p:cNvSpPr/>
            <p:nvPr/>
          </p:nvSpPr>
          <p:spPr>
            <a:xfrm>
              <a:off x="5031125" y="1757225"/>
              <a:ext cx="41550" cy="41550"/>
            </a:xfrm>
            <a:custGeom>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5" name="Shape 965"/>
            <p:cNvSpPr/>
            <p:nvPr/>
          </p:nvSpPr>
          <p:spPr>
            <a:xfrm>
              <a:off x="4634875" y="1756000"/>
              <a:ext cx="404225" cy="178325"/>
            </a:xfrm>
            <a:custGeom>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6" name="Shape 966"/>
            <p:cNvSpPr/>
            <p:nvPr/>
          </p:nvSpPr>
          <p:spPr>
            <a:xfrm>
              <a:off x="4601275" y="1757225"/>
              <a:ext cx="41550" cy="41550"/>
            </a:xfrm>
            <a:custGeom>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Shape 967"/>
            <p:cNvSpPr/>
            <p:nvPr/>
          </p:nvSpPr>
          <p:spPr>
            <a:xfrm>
              <a:off x="4673325" y="1947725"/>
              <a:ext cx="327300" cy="44600"/>
            </a:xfrm>
            <a:custGeom>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68" name="Shape 968"/>
          <p:cNvGrpSpPr/>
          <p:nvPr/>
        </p:nvGrpSpPr>
        <p:grpSpPr>
          <a:xfrm>
            <a:off x="4150941" y="1353491"/>
            <a:ext cx="309165" cy="312720"/>
            <a:chOff x="5297950" y="1632050"/>
            <a:chExt cx="426200" cy="431100"/>
          </a:xfrm>
        </p:grpSpPr>
        <p:sp>
          <p:nvSpPr>
            <p:cNvPr id="969" name="Shape 969"/>
            <p:cNvSpPr/>
            <p:nvPr/>
          </p:nvSpPr>
          <p:spPr>
            <a:xfrm>
              <a:off x="5404800" y="1936125"/>
              <a:ext cx="212500" cy="127025"/>
            </a:xfrm>
            <a:custGeom>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0" name="Shape 970"/>
            <p:cNvSpPr/>
            <p:nvPr/>
          </p:nvSpPr>
          <p:spPr>
            <a:xfrm>
              <a:off x="5297950" y="1632050"/>
              <a:ext cx="426200" cy="294950"/>
            </a:xfrm>
            <a:custGeom>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1" name="Shape 971"/>
          <p:cNvGrpSpPr/>
          <p:nvPr/>
        </p:nvGrpSpPr>
        <p:grpSpPr>
          <a:xfrm>
            <a:off x="4639026" y="1344206"/>
            <a:ext cx="310943" cy="331308"/>
            <a:chOff x="5970800" y="1619250"/>
            <a:chExt cx="428650" cy="456725"/>
          </a:xfrm>
        </p:grpSpPr>
        <p:sp>
          <p:nvSpPr>
            <p:cNvPr id="972" name="Shape 972"/>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3" name="Shape 973"/>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4" name="Shape 974"/>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5" name="Shape 975"/>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Shape 976"/>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7" name="Shape 977"/>
          <p:cNvGrpSpPr/>
          <p:nvPr/>
        </p:nvGrpSpPr>
        <p:grpSpPr>
          <a:xfrm>
            <a:off x="5113837" y="1340216"/>
            <a:ext cx="348573" cy="318015"/>
            <a:chOff x="6625350" y="1613750"/>
            <a:chExt cx="480525" cy="438400"/>
          </a:xfrm>
        </p:grpSpPr>
        <p:sp>
          <p:nvSpPr>
            <p:cNvPr id="978" name="Shape 978"/>
            <p:cNvSpPr/>
            <p:nvPr/>
          </p:nvSpPr>
          <p:spPr>
            <a:xfrm>
              <a:off x="6670525" y="1887275"/>
              <a:ext cx="117875" cy="164875"/>
            </a:xfrm>
            <a:custGeom>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9" name="Shape 979"/>
            <p:cNvSpPr/>
            <p:nvPr/>
          </p:nvSpPr>
          <p:spPr>
            <a:xfrm>
              <a:off x="7075950" y="1754175"/>
              <a:ext cx="29925" cy="99550"/>
            </a:xfrm>
            <a:custGeom>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0" name="Shape 980"/>
            <p:cNvSpPr/>
            <p:nvPr/>
          </p:nvSpPr>
          <p:spPr>
            <a:xfrm>
              <a:off x="6625350" y="1729750"/>
              <a:ext cx="97700" cy="147175"/>
            </a:xfrm>
            <a:custGeom>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1" name="Shape 981"/>
            <p:cNvSpPr/>
            <p:nvPr/>
          </p:nvSpPr>
          <p:spPr>
            <a:xfrm>
              <a:off x="6736475" y="1638175"/>
              <a:ext cx="279650" cy="330325"/>
            </a:xfrm>
            <a:custGeom>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Shape 982"/>
            <p:cNvSpPr/>
            <p:nvPr/>
          </p:nvSpPr>
          <p:spPr>
            <a:xfrm>
              <a:off x="7029550" y="1613750"/>
              <a:ext cx="34200" cy="379800"/>
            </a:xfrm>
            <a:custGeom>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83" name="Shape 983"/>
          <p:cNvGrpSpPr/>
          <p:nvPr/>
        </p:nvGrpSpPr>
        <p:grpSpPr>
          <a:xfrm>
            <a:off x="751154" y="1857535"/>
            <a:ext cx="263103" cy="282598"/>
            <a:chOff x="611175" y="2326900"/>
            <a:chExt cx="362700" cy="389575"/>
          </a:xfrm>
        </p:grpSpPr>
        <p:sp>
          <p:nvSpPr>
            <p:cNvPr id="984" name="Shape 984"/>
            <p:cNvSpPr/>
            <p:nvPr/>
          </p:nvSpPr>
          <p:spPr>
            <a:xfrm>
              <a:off x="611175" y="2326900"/>
              <a:ext cx="362700" cy="389575"/>
            </a:xfrm>
            <a:custGeom>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Shape 985"/>
            <p:cNvSpPr/>
            <p:nvPr/>
          </p:nvSpPr>
          <p:spPr>
            <a:xfrm>
              <a:off x="794950" y="2500900"/>
              <a:ext cx="24450" cy="23850"/>
            </a:xfrm>
            <a:custGeom>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p:nvPr/>
          </p:nvSpPr>
          <p:spPr>
            <a:xfrm>
              <a:off x="754650" y="2381250"/>
              <a:ext cx="75750" cy="14050"/>
            </a:xfrm>
            <a:custGeom>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7" name="Shape 987"/>
            <p:cNvSpPr/>
            <p:nvPr/>
          </p:nvSpPr>
          <p:spPr>
            <a:xfrm>
              <a:off x="765025" y="2453900"/>
              <a:ext cx="31175" cy="31150"/>
            </a:xfrm>
            <a:custGeom>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88" name="Shape 988"/>
          <p:cNvSpPr/>
          <p:nvPr/>
        </p:nvSpPr>
        <p:spPr>
          <a:xfrm>
            <a:off x="1233134" y="1860353"/>
            <a:ext cx="277284" cy="277284"/>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9" name="Shape 989"/>
          <p:cNvSpPr/>
          <p:nvPr/>
        </p:nvSpPr>
        <p:spPr>
          <a:xfrm>
            <a:off x="1722159" y="1860353"/>
            <a:ext cx="277284" cy="277284"/>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0" name="Shape 990"/>
          <p:cNvSpPr/>
          <p:nvPr/>
        </p:nvSpPr>
        <p:spPr>
          <a:xfrm>
            <a:off x="2211184" y="1860353"/>
            <a:ext cx="277284" cy="277284"/>
          </a:xfrm>
          <a:custGeom>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91" name="Shape 991"/>
          <p:cNvGrpSpPr/>
          <p:nvPr/>
        </p:nvGrpSpPr>
        <p:grpSpPr>
          <a:xfrm>
            <a:off x="2764629" y="1812361"/>
            <a:ext cx="147945" cy="369410"/>
            <a:chOff x="3386850" y="2264625"/>
            <a:chExt cx="203950" cy="509250"/>
          </a:xfrm>
        </p:grpSpPr>
        <p:sp>
          <p:nvSpPr>
            <p:cNvPr id="992" name="Shape 992"/>
            <p:cNvSpPr/>
            <p:nvPr/>
          </p:nvSpPr>
          <p:spPr>
            <a:xfrm>
              <a:off x="3386850" y="2370850"/>
              <a:ext cx="203950" cy="403025"/>
            </a:xfrm>
            <a:custGeom>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3" name="Shape 993"/>
            <p:cNvSpPr/>
            <p:nvPr/>
          </p:nvSpPr>
          <p:spPr>
            <a:xfrm>
              <a:off x="3446075" y="2264625"/>
              <a:ext cx="85500" cy="94050"/>
            </a:xfrm>
            <a:custGeom>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4" name="Shape 994"/>
          <p:cNvGrpSpPr/>
          <p:nvPr/>
        </p:nvGrpSpPr>
        <p:grpSpPr>
          <a:xfrm>
            <a:off x="3755870" y="1859312"/>
            <a:ext cx="121359" cy="275507"/>
            <a:chOff x="4753325" y="2329350"/>
            <a:chExt cx="167300" cy="379800"/>
          </a:xfrm>
        </p:grpSpPr>
        <p:sp>
          <p:nvSpPr>
            <p:cNvPr id="995" name="Shape 995"/>
            <p:cNvSpPr/>
            <p:nvPr/>
          </p:nvSpPr>
          <p:spPr>
            <a:xfrm>
              <a:off x="4753325" y="2424600"/>
              <a:ext cx="167300" cy="284550"/>
            </a:xfrm>
            <a:custGeom>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Shape 996"/>
            <p:cNvSpPr/>
            <p:nvPr/>
          </p:nvSpPr>
          <p:spPr>
            <a:xfrm>
              <a:off x="4798500" y="2329350"/>
              <a:ext cx="76950" cy="84275"/>
            </a:xfrm>
            <a:custGeom>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7" name="Shape 997"/>
          <p:cNvGrpSpPr/>
          <p:nvPr/>
        </p:nvGrpSpPr>
        <p:grpSpPr>
          <a:xfrm>
            <a:off x="3264665" y="1814120"/>
            <a:ext cx="125821" cy="365874"/>
            <a:chOff x="4076175" y="2267050"/>
            <a:chExt cx="173450" cy="504375"/>
          </a:xfrm>
        </p:grpSpPr>
        <p:sp>
          <p:nvSpPr>
            <p:cNvPr id="998" name="Shape 998"/>
            <p:cNvSpPr/>
            <p:nvPr/>
          </p:nvSpPr>
          <p:spPr>
            <a:xfrm>
              <a:off x="4122600" y="2267050"/>
              <a:ext cx="80600" cy="91625"/>
            </a:xfrm>
            <a:custGeom>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Shape 999"/>
            <p:cNvSpPr/>
            <p:nvPr/>
          </p:nvSpPr>
          <p:spPr>
            <a:xfrm>
              <a:off x="4076175" y="2370250"/>
              <a:ext cx="173450" cy="401175"/>
            </a:xfrm>
            <a:custGeom>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00" name="Shape 1000"/>
          <p:cNvSpPr/>
          <p:nvPr/>
        </p:nvSpPr>
        <p:spPr>
          <a:xfrm>
            <a:off x="4167284" y="1852827"/>
            <a:ext cx="277284" cy="292336"/>
          </a:xfrm>
          <a:custGeom>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01" name="Shape 1001"/>
          <p:cNvGrpSpPr/>
          <p:nvPr/>
        </p:nvGrpSpPr>
        <p:grpSpPr>
          <a:xfrm>
            <a:off x="4642127" y="1857970"/>
            <a:ext cx="304741" cy="281709"/>
            <a:chOff x="5975075" y="2327500"/>
            <a:chExt cx="420100" cy="388350"/>
          </a:xfrm>
        </p:grpSpPr>
        <p:sp>
          <p:nvSpPr>
            <p:cNvPr id="1002" name="Shape 1002"/>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3" name="Shape 1003"/>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04" name="Shape 1004"/>
          <p:cNvGrpSpPr/>
          <p:nvPr/>
        </p:nvGrpSpPr>
        <p:grpSpPr>
          <a:xfrm>
            <a:off x="5190004" y="1849556"/>
            <a:ext cx="186936" cy="304741"/>
            <a:chOff x="6730350" y="2315900"/>
            <a:chExt cx="257700" cy="420100"/>
          </a:xfrm>
        </p:grpSpPr>
        <p:sp>
          <p:nvSpPr>
            <p:cNvPr id="1005" name="Shape 1005"/>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6" name="Shape 1006"/>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7" name="Shape 1007"/>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8" name="Shape 1008"/>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9" name="Shape 1009"/>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10" name="Shape 1010"/>
          <p:cNvGrpSpPr/>
          <p:nvPr/>
        </p:nvGrpSpPr>
        <p:grpSpPr>
          <a:xfrm>
            <a:off x="835301" y="2315063"/>
            <a:ext cx="94810" cy="345490"/>
            <a:chOff x="727175" y="2957625"/>
            <a:chExt cx="130700" cy="476275"/>
          </a:xfrm>
        </p:grpSpPr>
        <p:sp>
          <p:nvSpPr>
            <p:cNvPr id="1011" name="Shape 1011"/>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2" name="Shape 1012"/>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13" name="Shape 1013"/>
          <p:cNvSpPr/>
          <p:nvPr/>
        </p:nvSpPr>
        <p:spPr>
          <a:xfrm>
            <a:off x="1715521" y="2301550"/>
            <a:ext cx="290559" cy="372946"/>
          </a:xfrm>
          <a:custGeom>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Shape 1014"/>
          <p:cNvSpPr/>
          <p:nvPr/>
        </p:nvSpPr>
        <p:spPr>
          <a:xfrm>
            <a:off x="1264148" y="2301550"/>
            <a:ext cx="215262" cy="372946"/>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15" name="Shape 1015"/>
          <p:cNvGrpSpPr/>
          <p:nvPr/>
        </p:nvGrpSpPr>
        <p:grpSpPr>
          <a:xfrm>
            <a:off x="2181752" y="2326125"/>
            <a:ext cx="335751" cy="323347"/>
            <a:chOff x="2583325" y="2972875"/>
            <a:chExt cx="462850" cy="445750"/>
          </a:xfrm>
        </p:grpSpPr>
        <p:sp>
          <p:nvSpPr>
            <p:cNvPr id="1016" name="Shape 1016"/>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7" name="Shape 1017"/>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18" name="Shape 1018"/>
          <p:cNvGrpSpPr/>
          <p:nvPr/>
        </p:nvGrpSpPr>
        <p:grpSpPr>
          <a:xfrm>
            <a:off x="2659210" y="2374419"/>
            <a:ext cx="358783" cy="226778"/>
            <a:chOff x="3241525" y="3039450"/>
            <a:chExt cx="494600" cy="312625"/>
          </a:xfrm>
        </p:grpSpPr>
        <p:sp>
          <p:nvSpPr>
            <p:cNvPr id="1019" name="Shape 1019"/>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0" name="Shape 1020"/>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1" name="Shape 1021"/>
          <p:cNvSpPr/>
          <p:nvPr/>
        </p:nvSpPr>
        <p:spPr>
          <a:xfrm>
            <a:off x="3662752" y="2333888"/>
            <a:ext cx="308295" cy="30827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22" name="Shape 1022"/>
          <p:cNvGrpSpPr/>
          <p:nvPr/>
        </p:nvGrpSpPr>
        <p:grpSpPr>
          <a:xfrm>
            <a:off x="4119930" y="2350499"/>
            <a:ext cx="371187" cy="274618"/>
            <a:chOff x="5255200" y="3006475"/>
            <a:chExt cx="511700" cy="378575"/>
          </a:xfrm>
        </p:grpSpPr>
        <p:sp>
          <p:nvSpPr>
            <p:cNvPr id="1023" name="Shape 1023"/>
            <p:cNvSpPr/>
            <p:nvPr/>
          </p:nvSpPr>
          <p:spPr>
            <a:xfrm>
              <a:off x="5255200" y="3006475"/>
              <a:ext cx="349900" cy="349875"/>
            </a:xfrm>
            <a:custGeom>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4" name="Shape 1024"/>
            <p:cNvSpPr/>
            <p:nvPr/>
          </p:nvSpPr>
          <p:spPr>
            <a:xfrm>
              <a:off x="5567825" y="3185975"/>
              <a:ext cx="199075" cy="199075"/>
            </a:xfrm>
            <a:custGeom>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25" name="Shape 1025"/>
          <p:cNvGrpSpPr/>
          <p:nvPr/>
        </p:nvGrpSpPr>
        <p:grpSpPr>
          <a:xfrm>
            <a:off x="3177418" y="2334558"/>
            <a:ext cx="300316" cy="306500"/>
            <a:chOff x="3955900" y="2984500"/>
            <a:chExt cx="414000" cy="422525"/>
          </a:xfrm>
        </p:grpSpPr>
        <p:sp>
          <p:nvSpPr>
            <p:cNvPr id="1026" name="Shape 1026"/>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7" name="Shape 1027"/>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8" name="Shape 1028"/>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9" name="Shape 1029"/>
          <p:cNvSpPr/>
          <p:nvPr/>
        </p:nvSpPr>
        <p:spPr>
          <a:xfrm>
            <a:off x="716650" y="2845056"/>
            <a:ext cx="335733" cy="263991"/>
          </a:xfrm>
          <a:custGeom>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0" name="Shape 1030"/>
          <p:cNvSpPr/>
          <p:nvPr/>
        </p:nvSpPr>
        <p:spPr>
          <a:xfrm>
            <a:off x="4678019" y="2319705"/>
            <a:ext cx="233869" cy="336640"/>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31" name="Shape 1031"/>
          <p:cNvGrpSpPr/>
          <p:nvPr/>
        </p:nvGrpSpPr>
        <p:grpSpPr>
          <a:xfrm>
            <a:off x="5168750" y="2330115"/>
            <a:ext cx="229444" cy="326013"/>
            <a:chOff x="6701050" y="2978375"/>
            <a:chExt cx="316300" cy="449425"/>
          </a:xfrm>
        </p:grpSpPr>
        <p:sp>
          <p:nvSpPr>
            <p:cNvPr id="1032" name="Shape 1032"/>
            <p:cNvSpPr/>
            <p:nvPr/>
          </p:nvSpPr>
          <p:spPr>
            <a:xfrm>
              <a:off x="6701050" y="2978375"/>
              <a:ext cx="316300" cy="78175"/>
            </a:xfrm>
            <a:custGeom>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3" name="Shape 1033"/>
            <p:cNvSpPr/>
            <p:nvPr/>
          </p:nvSpPr>
          <p:spPr>
            <a:xfrm>
              <a:off x="6713875" y="3068750"/>
              <a:ext cx="290650" cy="359050"/>
            </a:xfrm>
            <a:custGeom>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34" name="Shape 1034"/>
          <p:cNvGrpSpPr/>
          <p:nvPr/>
        </p:nvGrpSpPr>
        <p:grpSpPr>
          <a:xfrm>
            <a:off x="1208229" y="2866929"/>
            <a:ext cx="326902" cy="219706"/>
            <a:chOff x="1241275" y="3718400"/>
            <a:chExt cx="450650" cy="302875"/>
          </a:xfrm>
        </p:grpSpPr>
        <p:sp>
          <p:nvSpPr>
            <p:cNvPr id="1035" name="Shape 1035"/>
            <p:cNvSpPr/>
            <p:nvPr/>
          </p:nvSpPr>
          <p:spPr>
            <a:xfrm>
              <a:off x="1241275" y="3718400"/>
              <a:ext cx="450650" cy="302875"/>
            </a:xfrm>
            <a:custGeom>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6" name="Shape 1036"/>
            <p:cNvSpPr/>
            <p:nvPr/>
          </p:nvSpPr>
          <p:spPr>
            <a:xfrm>
              <a:off x="1293175" y="3895475"/>
              <a:ext cx="174050" cy="12225"/>
            </a:xfrm>
            <a:custGeom>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Shape 1037"/>
            <p:cNvSpPr/>
            <p:nvPr/>
          </p:nvSpPr>
          <p:spPr>
            <a:xfrm>
              <a:off x="1293175" y="3935775"/>
              <a:ext cx="122750" cy="12225"/>
            </a:xfrm>
            <a:custGeom>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Shape 1038"/>
            <p:cNvSpPr/>
            <p:nvPr/>
          </p:nvSpPr>
          <p:spPr>
            <a:xfrm>
              <a:off x="1570375" y="3901575"/>
              <a:ext cx="62300" cy="40325"/>
            </a:xfrm>
            <a:custGeom>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39" name="Shape 1039"/>
          <p:cNvGrpSpPr/>
          <p:nvPr/>
        </p:nvGrpSpPr>
        <p:grpSpPr>
          <a:xfrm>
            <a:off x="1701646" y="2850100"/>
            <a:ext cx="318015" cy="253799"/>
            <a:chOff x="1921475" y="3695200"/>
            <a:chExt cx="438400" cy="349875"/>
          </a:xfrm>
        </p:grpSpPr>
        <p:sp>
          <p:nvSpPr>
            <p:cNvPr id="1040" name="Shape 1040"/>
            <p:cNvSpPr/>
            <p:nvPr/>
          </p:nvSpPr>
          <p:spPr>
            <a:xfrm>
              <a:off x="2246900" y="3992550"/>
              <a:ext cx="52525" cy="52525"/>
            </a:xfrm>
            <a:custGeom>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Shape 1041"/>
            <p:cNvSpPr/>
            <p:nvPr/>
          </p:nvSpPr>
          <p:spPr>
            <a:xfrm>
              <a:off x="2033800" y="3992550"/>
              <a:ext cx="52550" cy="52525"/>
            </a:xfrm>
            <a:custGeom>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Shape 1042"/>
            <p:cNvSpPr/>
            <p:nvPr/>
          </p:nvSpPr>
          <p:spPr>
            <a:xfrm>
              <a:off x="1921475" y="3695200"/>
              <a:ext cx="438400" cy="297975"/>
            </a:xfrm>
            <a:custGeom>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43" name="Shape 1043"/>
          <p:cNvGrpSpPr/>
          <p:nvPr/>
        </p:nvGrpSpPr>
        <p:grpSpPr>
          <a:xfrm>
            <a:off x="2193721" y="2846110"/>
            <a:ext cx="311813" cy="261343"/>
            <a:chOff x="2599825" y="3689700"/>
            <a:chExt cx="429850" cy="360275"/>
          </a:xfrm>
        </p:grpSpPr>
        <p:sp>
          <p:nvSpPr>
            <p:cNvPr id="1044" name="Shape 1044"/>
            <p:cNvSpPr/>
            <p:nvPr/>
          </p:nvSpPr>
          <p:spPr>
            <a:xfrm>
              <a:off x="2599825" y="3689700"/>
              <a:ext cx="429850" cy="169150"/>
            </a:xfrm>
            <a:custGeom>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Shape 1045"/>
            <p:cNvSpPr/>
            <p:nvPr/>
          </p:nvSpPr>
          <p:spPr>
            <a:xfrm>
              <a:off x="2599825" y="3861275"/>
              <a:ext cx="429850" cy="188700"/>
            </a:xfrm>
            <a:custGeom>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46" name="Shape 1046"/>
          <p:cNvGrpSpPr/>
          <p:nvPr/>
        </p:nvGrpSpPr>
        <p:grpSpPr>
          <a:xfrm>
            <a:off x="2697747" y="2819089"/>
            <a:ext cx="281709" cy="294113"/>
            <a:chOff x="3294650" y="3652450"/>
            <a:chExt cx="388350" cy="405450"/>
          </a:xfrm>
        </p:grpSpPr>
        <p:sp>
          <p:nvSpPr>
            <p:cNvPr id="1047" name="Shape 1047"/>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8" name="Shape 1048"/>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Shape 1049"/>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0" name="Shape 1050"/>
          <p:cNvGrpSpPr/>
          <p:nvPr/>
        </p:nvGrpSpPr>
        <p:grpSpPr>
          <a:xfrm>
            <a:off x="3163254" y="2856302"/>
            <a:ext cx="328642" cy="240960"/>
            <a:chOff x="3936375" y="3703750"/>
            <a:chExt cx="453050" cy="332175"/>
          </a:xfrm>
        </p:grpSpPr>
        <p:sp>
          <p:nvSpPr>
            <p:cNvPr id="1051" name="Shape 1051"/>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Shape 1052"/>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Shape 1055"/>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6" name="Shape 1056"/>
          <p:cNvGrpSpPr/>
          <p:nvPr/>
        </p:nvGrpSpPr>
        <p:grpSpPr>
          <a:xfrm>
            <a:off x="3652228" y="2856302"/>
            <a:ext cx="328642" cy="240960"/>
            <a:chOff x="4610450" y="3703750"/>
            <a:chExt cx="453050" cy="332175"/>
          </a:xfrm>
        </p:grpSpPr>
        <p:sp>
          <p:nvSpPr>
            <p:cNvPr id="1057" name="Shape 1057"/>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Shape 1058"/>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9" name="Shape 1059"/>
          <p:cNvGrpSpPr/>
          <p:nvPr/>
        </p:nvGrpSpPr>
        <p:grpSpPr>
          <a:xfrm>
            <a:off x="4152718" y="2831947"/>
            <a:ext cx="305611" cy="289670"/>
            <a:chOff x="5300400" y="3670175"/>
            <a:chExt cx="421300" cy="399325"/>
          </a:xfrm>
        </p:grpSpPr>
        <p:sp>
          <p:nvSpPr>
            <p:cNvPr id="1060" name="Shape 1060"/>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2" name="Shape 1062"/>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Shape 1063"/>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4" name="Shape 1064"/>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5" name="Shape 1065"/>
          <p:cNvSpPr/>
          <p:nvPr/>
        </p:nvSpPr>
        <p:spPr>
          <a:xfrm>
            <a:off x="4624860" y="2806969"/>
            <a:ext cx="340176" cy="340158"/>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66" name="Shape 1066"/>
          <p:cNvGrpSpPr/>
          <p:nvPr/>
        </p:nvGrpSpPr>
        <p:grpSpPr>
          <a:xfrm>
            <a:off x="5135091" y="2828392"/>
            <a:ext cx="296761" cy="296779"/>
            <a:chOff x="6654650" y="3665275"/>
            <a:chExt cx="409100" cy="409125"/>
          </a:xfrm>
        </p:grpSpPr>
        <p:sp>
          <p:nvSpPr>
            <p:cNvPr id="1067" name="Shape 1067"/>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69" name="Shape 1069"/>
          <p:cNvGrpSpPr/>
          <p:nvPr/>
        </p:nvGrpSpPr>
        <p:grpSpPr>
          <a:xfrm>
            <a:off x="721921" y="3304962"/>
            <a:ext cx="321570" cy="321588"/>
            <a:chOff x="570875" y="4322250"/>
            <a:chExt cx="443300" cy="443325"/>
          </a:xfrm>
        </p:grpSpPr>
        <p:sp>
          <p:nvSpPr>
            <p:cNvPr id="1070" name="Shape 1070"/>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Shape 1071"/>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Shape 1072"/>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3" name="Shape 1073"/>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4" name="Shape 1074"/>
          <p:cNvSpPr/>
          <p:nvPr/>
        </p:nvSpPr>
        <p:spPr>
          <a:xfrm>
            <a:off x="1197695" y="3367741"/>
            <a:ext cx="348156" cy="196674"/>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75" name="Shape 1075"/>
          <p:cNvGrpSpPr/>
          <p:nvPr/>
        </p:nvGrpSpPr>
        <p:grpSpPr>
          <a:xfrm>
            <a:off x="1743719" y="3281060"/>
            <a:ext cx="233869" cy="369392"/>
            <a:chOff x="1979475" y="4289300"/>
            <a:chExt cx="322400" cy="509225"/>
          </a:xfrm>
        </p:grpSpPr>
        <p:sp>
          <p:nvSpPr>
            <p:cNvPr id="1076" name="Shape 1076"/>
            <p:cNvSpPr/>
            <p:nvPr/>
          </p:nvSpPr>
          <p:spPr>
            <a:xfrm>
              <a:off x="2187075" y="4509100"/>
              <a:ext cx="114800" cy="114800"/>
            </a:xfrm>
            <a:custGeom>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Shape 1077"/>
            <p:cNvSpPr/>
            <p:nvPr/>
          </p:nvSpPr>
          <p:spPr>
            <a:xfrm>
              <a:off x="1979475" y="4542675"/>
              <a:ext cx="156925" cy="156950"/>
            </a:xfrm>
            <a:custGeom>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8" name="Shape 1078"/>
            <p:cNvSpPr/>
            <p:nvPr/>
          </p:nvSpPr>
          <p:spPr>
            <a:xfrm>
              <a:off x="2041125" y="4289300"/>
              <a:ext cx="240000" cy="509225"/>
            </a:xfrm>
            <a:custGeom>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79" name="Shape 1079"/>
          <p:cNvGrpSpPr/>
          <p:nvPr/>
        </p:nvGrpSpPr>
        <p:grpSpPr>
          <a:xfrm>
            <a:off x="2211874" y="3285920"/>
            <a:ext cx="275942" cy="359671"/>
            <a:chOff x="2624850" y="4296000"/>
            <a:chExt cx="380400" cy="495825"/>
          </a:xfrm>
        </p:grpSpPr>
        <p:sp>
          <p:nvSpPr>
            <p:cNvPr id="1080" name="Shape 1080"/>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Shape 1081"/>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2" name="Shape 1082"/>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83" name="Shape 1083"/>
          <p:cNvSpPr/>
          <p:nvPr/>
        </p:nvSpPr>
        <p:spPr>
          <a:xfrm>
            <a:off x="3180383" y="3318572"/>
            <a:ext cx="294984" cy="295002"/>
          </a:xfrm>
          <a:custGeom>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Shape 1084"/>
          <p:cNvSpPr/>
          <p:nvPr/>
        </p:nvSpPr>
        <p:spPr>
          <a:xfrm>
            <a:off x="2691358" y="3337181"/>
            <a:ext cx="294984" cy="257789"/>
          </a:xfrm>
          <a:custGeom>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Shape 1085"/>
          <p:cNvSpPr/>
          <p:nvPr/>
        </p:nvSpPr>
        <p:spPr>
          <a:xfrm>
            <a:off x="3668066" y="3317248"/>
            <a:ext cx="297668" cy="297650"/>
          </a:xfrm>
          <a:custGeom>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86" name="Shape 1086"/>
          <p:cNvGrpSpPr/>
          <p:nvPr/>
        </p:nvGrpSpPr>
        <p:grpSpPr>
          <a:xfrm>
            <a:off x="4135000" y="3321356"/>
            <a:ext cx="341047" cy="288800"/>
            <a:chOff x="5275975" y="4344850"/>
            <a:chExt cx="470150" cy="398125"/>
          </a:xfrm>
        </p:grpSpPr>
        <p:sp>
          <p:nvSpPr>
            <p:cNvPr id="1087" name="Shape 1087"/>
            <p:cNvSpPr/>
            <p:nvPr/>
          </p:nvSpPr>
          <p:spPr>
            <a:xfrm>
              <a:off x="5661250" y="4690450"/>
              <a:ext cx="65950" cy="52525"/>
            </a:xfrm>
            <a:custGeom>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8" name="Shape 1088"/>
            <p:cNvSpPr/>
            <p:nvPr/>
          </p:nvSpPr>
          <p:spPr>
            <a:xfrm>
              <a:off x="5294900" y="4690450"/>
              <a:ext cx="65950" cy="52525"/>
            </a:xfrm>
            <a:custGeom>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Shape 1089"/>
            <p:cNvSpPr/>
            <p:nvPr/>
          </p:nvSpPr>
          <p:spPr>
            <a:xfrm>
              <a:off x="5275975" y="4344850"/>
              <a:ext cx="470150" cy="334025"/>
            </a:xfrm>
            <a:custGeom>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0" name="Shape 1090"/>
          <p:cNvSpPr/>
          <p:nvPr/>
        </p:nvSpPr>
        <p:spPr>
          <a:xfrm>
            <a:off x="4641691" y="3312823"/>
            <a:ext cx="306518" cy="306500"/>
          </a:xfrm>
          <a:custGeom>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91" name="Shape 1091"/>
          <p:cNvGrpSpPr/>
          <p:nvPr/>
        </p:nvGrpSpPr>
        <p:grpSpPr>
          <a:xfrm>
            <a:off x="5126223" y="3297889"/>
            <a:ext cx="314497" cy="335733"/>
            <a:chOff x="6642425" y="4312500"/>
            <a:chExt cx="433550" cy="462825"/>
          </a:xfrm>
        </p:grpSpPr>
        <p:sp>
          <p:nvSpPr>
            <p:cNvPr id="1092" name="Shape 1092"/>
            <p:cNvSpPr/>
            <p:nvPr/>
          </p:nvSpPr>
          <p:spPr>
            <a:xfrm>
              <a:off x="6642425" y="4687375"/>
              <a:ext cx="433550" cy="39125"/>
            </a:xfrm>
            <a:custGeom>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Shape 1093"/>
            <p:cNvSpPr/>
            <p:nvPr/>
          </p:nvSpPr>
          <p:spPr>
            <a:xfrm>
              <a:off x="6642425" y="4736225"/>
              <a:ext cx="433550" cy="39100"/>
            </a:xfrm>
            <a:custGeom>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4" name="Shape 1094"/>
            <p:cNvSpPr/>
            <p:nvPr/>
          </p:nvSpPr>
          <p:spPr>
            <a:xfrm>
              <a:off x="6684575" y="4312500"/>
              <a:ext cx="349875" cy="377350"/>
            </a:xfrm>
            <a:custGeom>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5" name="Shape 1095"/>
          <p:cNvSpPr/>
          <p:nvPr/>
        </p:nvSpPr>
        <p:spPr>
          <a:xfrm>
            <a:off x="680775" y="3835944"/>
            <a:ext cx="403939" cy="238312"/>
          </a:xfrm>
          <a:custGeom>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96" name="Shape 1096"/>
          <p:cNvGrpSpPr/>
          <p:nvPr/>
        </p:nvGrpSpPr>
        <p:grpSpPr>
          <a:xfrm>
            <a:off x="1210441" y="3796167"/>
            <a:ext cx="322458" cy="317145"/>
            <a:chOff x="1244325" y="4999400"/>
            <a:chExt cx="444525" cy="437200"/>
          </a:xfrm>
        </p:grpSpPr>
        <p:sp>
          <p:nvSpPr>
            <p:cNvPr id="1097" name="Shape 1097"/>
            <p:cNvSpPr/>
            <p:nvPr/>
          </p:nvSpPr>
          <p:spPr>
            <a:xfrm>
              <a:off x="1244325" y="5161200"/>
              <a:ext cx="374925" cy="222275"/>
            </a:xfrm>
            <a:custGeom>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8" name="Shape 1098"/>
            <p:cNvSpPr/>
            <p:nvPr/>
          </p:nvSpPr>
          <p:spPr>
            <a:xfrm>
              <a:off x="1244325" y="5397500"/>
              <a:ext cx="444525" cy="39100"/>
            </a:xfrm>
            <a:custGeom>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Shape 1099"/>
            <p:cNvSpPr/>
            <p:nvPr/>
          </p:nvSpPr>
          <p:spPr>
            <a:xfrm>
              <a:off x="1451925" y="4999400"/>
              <a:ext cx="31175" cy="129450"/>
            </a:xfrm>
            <a:custGeom>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Shape 1100"/>
            <p:cNvSpPr/>
            <p:nvPr/>
          </p:nvSpPr>
          <p:spPr>
            <a:xfrm>
              <a:off x="1407975" y="4999400"/>
              <a:ext cx="31150" cy="129450"/>
            </a:xfrm>
            <a:custGeom>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Shape 1101"/>
            <p:cNvSpPr/>
            <p:nvPr/>
          </p:nvSpPr>
          <p:spPr>
            <a:xfrm>
              <a:off x="1495900" y="4999400"/>
              <a:ext cx="30550" cy="129450"/>
            </a:xfrm>
            <a:custGeom>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2" name="Shape 1102"/>
          <p:cNvGrpSpPr/>
          <p:nvPr/>
        </p:nvGrpSpPr>
        <p:grpSpPr>
          <a:xfrm>
            <a:off x="1728214" y="3785975"/>
            <a:ext cx="264880" cy="337510"/>
            <a:chOff x="1958100" y="4985350"/>
            <a:chExt cx="365150" cy="465275"/>
          </a:xfrm>
        </p:grpSpPr>
        <p:sp>
          <p:nvSpPr>
            <p:cNvPr id="1103" name="Shape 1103"/>
            <p:cNvSpPr/>
            <p:nvPr/>
          </p:nvSpPr>
          <p:spPr>
            <a:xfrm>
              <a:off x="1958100" y="4985350"/>
              <a:ext cx="365150" cy="465275"/>
            </a:xfrm>
            <a:custGeom>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Shape 1104"/>
            <p:cNvSpPr/>
            <p:nvPr/>
          </p:nvSpPr>
          <p:spPr>
            <a:xfrm>
              <a:off x="1977625" y="5237525"/>
              <a:ext cx="113600" cy="213100"/>
            </a:xfrm>
            <a:custGeom>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5" name="Shape 1105"/>
            <p:cNvSpPr/>
            <p:nvPr/>
          </p:nvSpPr>
          <p:spPr>
            <a:xfrm>
              <a:off x="2190125" y="5237525"/>
              <a:ext cx="113575" cy="213100"/>
            </a:xfrm>
            <a:custGeom>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6" name="Shape 1106"/>
          <p:cNvGrpSpPr/>
          <p:nvPr/>
        </p:nvGrpSpPr>
        <p:grpSpPr>
          <a:xfrm>
            <a:off x="2197693" y="3798814"/>
            <a:ext cx="303870" cy="312267"/>
            <a:chOff x="2605300" y="5003050"/>
            <a:chExt cx="418900" cy="430475"/>
          </a:xfrm>
        </p:grpSpPr>
        <p:sp>
          <p:nvSpPr>
            <p:cNvPr id="1107" name="Shape 1107"/>
            <p:cNvSpPr/>
            <p:nvPr/>
          </p:nvSpPr>
          <p:spPr>
            <a:xfrm>
              <a:off x="2820225" y="5222250"/>
              <a:ext cx="202750" cy="211275"/>
            </a:xfrm>
            <a:custGeom>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Shape 1108"/>
            <p:cNvSpPr/>
            <p:nvPr/>
          </p:nvSpPr>
          <p:spPr>
            <a:xfrm>
              <a:off x="2606525" y="5003050"/>
              <a:ext cx="203975" cy="208225"/>
            </a:xfrm>
            <a:custGeom>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Shape 1109"/>
            <p:cNvSpPr/>
            <p:nvPr/>
          </p:nvSpPr>
          <p:spPr>
            <a:xfrm>
              <a:off x="2605300" y="5008550"/>
              <a:ext cx="418900" cy="418875"/>
            </a:xfrm>
            <a:custGeom>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10" name="Shape 1110"/>
          <p:cNvGrpSpPr/>
          <p:nvPr/>
        </p:nvGrpSpPr>
        <p:grpSpPr>
          <a:xfrm>
            <a:off x="2656998" y="3805470"/>
            <a:ext cx="363208" cy="298538"/>
            <a:chOff x="3238475" y="5012225"/>
            <a:chExt cx="500700" cy="411550"/>
          </a:xfrm>
        </p:grpSpPr>
        <p:sp>
          <p:nvSpPr>
            <p:cNvPr id="1111" name="Shape 1111"/>
            <p:cNvSpPr/>
            <p:nvPr/>
          </p:nvSpPr>
          <p:spPr>
            <a:xfrm>
              <a:off x="3238475" y="5315050"/>
              <a:ext cx="500700" cy="108725"/>
            </a:xfrm>
            <a:custGeom>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Shape 1112"/>
            <p:cNvSpPr/>
            <p:nvPr/>
          </p:nvSpPr>
          <p:spPr>
            <a:xfrm>
              <a:off x="3282450" y="5160575"/>
              <a:ext cx="412750" cy="140475"/>
            </a:xfrm>
            <a:custGeom>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Shape 1113"/>
            <p:cNvSpPr/>
            <p:nvPr/>
          </p:nvSpPr>
          <p:spPr>
            <a:xfrm>
              <a:off x="3473550" y="5012225"/>
              <a:ext cx="30550" cy="129450"/>
            </a:xfrm>
            <a:custGeom>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Shape 1114"/>
            <p:cNvSpPr/>
            <p:nvPr/>
          </p:nvSpPr>
          <p:spPr>
            <a:xfrm>
              <a:off x="3429575" y="5012225"/>
              <a:ext cx="31175" cy="129450"/>
            </a:xfrm>
            <a:custGeom>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Shape 1115"/>
            <p:cNvSpPr/>
            <p:nvPr/>
          </p:nvSpPr>
          <p:spPr>
            <a:xfrm>
              <a:off x="3516900" y="5012225"/>
              <a:ext cx="31175" cy="129450"/>
            </a:xfrm>
            <a:custGeom>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16" name="Shape 1116"/>
          <p:cNvGrpSpPr/>
          <p:nvPr/>
        </p:nvGrpSpPr>
        <p:grpSpPr>
          <a:xfrm>
            <a:off x="3617228" y="3773570"/>
            <a:ext cx="398644" cy="362319"/>
            <a:chOff x="4562200" y="4968250"/>
            <a:chExt cx="549550" cy="499475"/>
          </a:xfrm>
        </p:grpSpPr>
        <p:sp>
          <p:nvSpPr>
            <p:cNvPr id="1117" name="Shape 1117"/>
            <p:cNvSpPr/>
            <p:nvPr/>
          </p:nvSpPr>
          <p:spPr>
            <a:xfrm>
              <a:off x="4842450" y="5242400"/>
              <a:ext cx="213125" cy="225325"/>
            </a:xfrm>
            <a:custGeom>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8" name="Shape 1118"/>
            <p:cNvSpPr/>
            <p:nvPr/>
          </p:nvSpPr>
          <p:spPr>
            <a:xfrm>
              <a:off x="4617775" y="5241800"/>
              <a:ext cx="212500" cy="225925"/>
            </a:xfrm>
            <a:custGeom>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Shape 1119"/>
            <p:cNvSpPr/>
            <p:nvPr/>
          </p:nvSpPr>
          <p:spPr>
            <a:xfrm>
              <a:off x="4631200" y="4968250"/>
              <a:ext cx="411550" cy="236325"/>
            </a:xfrm>
            <a:custGeom>
              <a:pathLst>
                <a:path extrusionOk="0" h="9453" w="16462">
                  <a:moveTo>
                    <a:pt x="8182" y="1"/>
                  </a:moveTo>
                  <a:lnTo>
                    <a:pt x="0" y="4763"/>
                  </a:lnTo>
                  <a:lnTo>
                    <a:pt x="8231" y="9452"/>
                  </a:lnTo>
                  <a:lnTo>
                    <a:pt x="16462" y="4763"/>
                  </a:lnTo>
                  <a:lnTo>
                    <a:pt x="8182"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4562200" y="5094025"/>
              <a:ext cx="274800" cy="226550"/>
            </a:xfrm>
            <a:custGeom>
              <a:pathLst>
                <a:path extrusionOk="0" h="9062" w="10992">
                  <a:moveTo>
                    <a:pt x="2248" y="1"/>
                  </a:moveTo>
                  <a:lnTo>
                    <a:pt x="1" y="4079"/>
                  </a:lnTo>
                  <a:lnTo>
                    <a:pt x="8744" y="9062"/>
                  </a:lnTo>
                  <a:lnTo>
                    <a:pt x="10991" y="4983"/>
                  </a:lnTo>
                  <a:lnTo>
                    <a:pt x="2248"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Shape 1121"/>
            <p:cNvSpPr/>
            <p:nvPr/>
          </p:nvSpPr>
          <p:spPr>
            <a:xfrm>
              <a:off x="4836975" y="5094025"/>
              <a:ext cx="274775" cy="226550"/>
            </a:xfrm>
            <a:custGeom>
              <a:pathLst>
                <a:path extrusionOk="0" h="9062" w="10991">
                  <a:moveTo>
                    <a:pt x="8743" y="1"/>
                  </a:moveTo>
                  <a:lnTo>
                    <a:pt x="0" y="4983"/>
                  </a:lnTo>
                  <a:lnTo>
                    <a:pt x="2247" y="9062"/>
                  </a:lnTo>
                  <a:lnTo>
                    <a:pt x="10990" y="4079"/>
                  </a:lnTo>
                  <a:lnTo>
                    <a:pt x="8743"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2" name="Shape 1122"/>
          <p:cNvGrpSpPr/>
          <p:nvPr/>
        </p:nvGrpSpPr>
        <p:grpSpPr>
          <a:xfrm>
            <a:off x="3189387" y="3793954"/>
            <a:ext cx="276377" cy="321116"/>
            <a:chOff x="3972400" y="4996350"/>
            <a:chExt cx="381000" cy="442675"/>
          </a:xfrm>
        </p:grpSpPr>
        <p:sp>
          <p:nvSpPr>
            <p:cNvPr id="1123" name="Shape 1123"/>
            <p:cNvSpPr/>
            <p:nvPr/>
          </p:nvSpPr>
          <p:spPr>
            <a:xfrm>
              <a:off x="4157400" y="4996350"/>
              <a:ext cx="86725" cy="103200"/>
            </a:xfrm>
            <a:custGeom>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Shape 1124"/>
            <p:cNvSpPr/>
            <p:nvPr/>
          </p:nvSpPr>
          <p:spPr>
            <a:xfrm>
              <a:off x="3972400" y="5048250"/>
              <a:ext cx="381000" cy="390775"/>
            </a:xfrm>
            <a:custGeom>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5" name="Shape 1125"/>
          <p:cNvGrpSpPr/>
          <p:nvPr/>
        </p:nvGrpSpPr>
        <p:grpSpPr>
          <a:xfrm>
            <a:off x="4109756" y="3766933"/>
            <a:ext cx="391553" cy="375594"/>
            <a:chOff x="5241175" y="4959100"/>
            <a:chExt cx="539775" cy="517775"/>
          </a:xfrm>
        </p:grpSpPr>
        <p:sp>
          <p:nvSpPr>
            <p:cNvPr id="1126" name="Shape 1126"/>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Shape 1127"/>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8" name="Shape 1128"/>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9" name="Shape 1129"/>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0" name="Shape 1130"/>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Shape 1131"/>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2" name="Shape 1132"/>
          <p:cNvSpPr/>
          <p:nvPr/>
        </p:nvSpPr>
        <p:spPr>
          <a:xfrm>
            <a:off x="4622647" y="3859866"/>
            <a:ext cx="344601" cy="190472"/>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33" name="Shape 1133"/>
          <p:cNvGrpSpPr/>
          <p:nvPr/>
        </p:nvGrpSpPr>
        <p:grpSpPr>
          <a:xfrm>
            <a:off x="5157234" y="3822734"/>
            <a:ext cx="251152" cy="288800"/>
            <a:chOff x="6685175" y="5036025"/>
            <a:chExt cx="346225" cy="398125"/>
          </a:xfrm>
        </p:grpSpPr>
        <p:sp>
          <p:nvSpPr>
            <p:cNvPr id="1134" name="Shape 1134"/>
            <p:cNvSpPr/>
            <p:nvPr/>
          </p:nvSpPr>
          <p:spPr>
            <a:xfrm>
              <a:off x="6743800" y="5036025"/>
              <a:ext cx="105650" cy="147775"/>
            </a:xfrm>
            <a:custGeom>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6685175" y="5152025"/>
              <a:ext cx="84275" cy="117275"/>
            </a:xfrm>
            <a:custGeom>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6871400" y="5038475"/>
              <a:ext cx="105650" cy="145325"/>
            </a:xfrm>
            <a:custGeom>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6944050" y="5155700"/>
              <a:ext cx="87350" cy="116025"/>
            </a:xfrm>
            <a:custGeom>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Shape 1138"/>
            <p:cNvSpPr/>
            <p:nvPr/>
          </p:nvSpPr>
          <p:spPr>
            <a:xfrm>
              <a:off x="6727300" y="5185625"/>
              <a:ext cx="263800" cy="248525"/>
            </a:xfrm>
            <a:custGeom>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9" name="Shape 1139"/>
          <p:cNvGrpSpPr/>
          <p:nvPr/>
        </p:nvGrpSpPr>
        <p:grpSpPr>
          <a:xfrm>
            <a:off x="6054818" y="2029999"/>
            <a:ext cx="432570" cy="421334"/>
            <a:chOff x="5926225" y="921350"/>
            <a:chExt cx="517800" cy="504350"/>
          </a:xfrm>
        </p:grpSpPr>
        <p:sp>
          <p:nvSpPr>
            <p:cNvPr id="1140" name="Shape 1140"/>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1C232"/>
                </a:solidFill>
              </a:endParaRPr>
            </a:p>
          </p:txBody>
        </p:sp>
        <p:sp>
          <p:nvSpPr>
            <p:cNvPr id="1141" name="Shape 1141"/>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1C232"/>
                </a:solidFill>
              </a:endParaRPr>
            </a:p>
          </p:txBody>
        </p:sp>
      </p:grpSp>
      <p:sp>
        <p:nvSpPr>
          <p:cNvPr id="1142" name="Shape 1142"/>
          <p:cNvSpPr/>
          <p:nvPr/>
        </p:nvSpPr>
        <p:spPr>
          <a:xfrm>
            <a:off x="6248738" y="2266056"/>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43" name="Shape 1143"/>
          <p:cNvGrpSpPr/>
          <p:nvPr/>
        </p:nvGrpSpPr>
        <p:grpSpPr>
          <a:xfrm>
            <a:off x="6939805" y="2009379"/>
            <a:ext cx="432570" cy="421334"/>
            <a:chOff x="5926225" y="921350"/>
            <a:chExt cx="517800" cy="504350"/>
          </a:xfrm>
        </p:grpSpPr>
        <p:sp>
          <p:nvSpPr>
            <p:cNvPr id="1144" name="Shape 1144"/>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5" name="Shape 1145"/>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46" name="Shape 1146"/>
          <p:cNvSpPr/>
          <p:nvPr/>
        </p:nvSpPr>
        <p:spPr>
          <a:xfrm>
            <a:off x="7133726" y="2245436"/>
            <a:ext cx="400950" cy="22649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47" name="Shape 1147"/>
          <p:cNvGrpSpPr/>
          <p:nvPr/>
        </p:nvGrpSpPr>
        <p:grpSpPr>
          <a:xfrm>
            <a:off x="6055085" y="2606021"/>
            <a:ext cx="1075937" cy="1047989"/>
            <a:chOff x="5926225" y="921350"/>
            <a:chExt cx="517800" cy="504350"/>
          </a:xfrm>
        </p:grpSpPr>
        <p:sp>
          <p:nvSpPr>
            <p:cNvPr id="1148" name="Shape 1148"/>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Shape 1149"/>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50" name="Shape 1150"/>
          <p:cNvSpPr/>
          <p:nvPr/>
        </p:nvSpPr>
        <p:spPr>
          <a:xfrm>
            <a:off x="6537398" y="3193118"/>
            <a:ext cx="997288" cy="563371"/>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6D9EEB"/>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Shape 1151"/>
          <p:cNvSpPr txBox="1"/>
          <p:nvPr/>
        </p:nvSpPr>
        <p:spPr>
          <a:xfrm>
            <a:off x="59437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t/>
            </a:r>
            <a:endParaRPr sz="900">
              <a:solidFill>
                <a:schemeClr val="dk1"/>
              </a:solidFill>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indent="-285750" lvl="0" marL="45720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indent="-285750" lvl="0" marL="45720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indent="-285750" lvl="0" marL="45720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indent="0" lvl="0" marL="0" rtl="0">
              <a:spcBef>
                <a:spcPts val="0"/>
              </a:spcBef>
              <a:spcAft>
                <a:spcPts val="0"/>
              </a:spcAft>
              <a:buNone/>
            </a:pPr>
            <a:r>
              <a:t/>
            </a:r>
            <a:endParaRPr sz="900">
              <a:latin typeface="Montserrat Light"/>
              <a:ea typeface="Montserrat Light"/>
              <a:cs typeface="Montserrat Light"/>
              <a:sym typeface="Montserrat Light"/>
            </a:endParaRPr>
          </a:p>
          <a:p>
            <a:pPr indent="0" lvl="0" marL="0"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indent="0" lvl="0" marL="0" rtl="0">
              <a:spcBef>
                <a:spcPts val="0"/>
              </a:spcBef>
              <a:spcAft>
                <a:spcPts val="0"/>
              </a:spcAft>
              <a:buNone/>
            </a:pPr>
            <a:r>
              <a:t/>
            </a:r>
            <a:endParaRPr sz="900">
              <a:latin typeface="Montserrat Light"/>
              <a:ea typeface="Montserrat Light"/>
              <a:cs typeface="Montserrat Light"/>
              <a:sym typeface="Montserrat Light"/>
            </a:endParaRPr>
          </a:p>
          <a:p>
            <a:pPr indent="0" lvl="0" marL="0"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t/>
            </a:r>
            <a:endParaRPr sz="900">
              <a:latin typeface="Montserrat Light"/>
              <a:ea typeface="Montserrat Light"/>
              <a:cs typeface="Montserrat Light"/>
              <a:sym typeface="Montserrat Light"/>
            </a:endParaRPr>
          </a:p>
          <a:p>
            <a:pPr indent="0" lvl="0" marL="0" rtl="0">
              <a:spcBef>
                <a:spcPts val="0"/>
              </a:spcBef>
              <a:spcAft>
                <a:spcPts val="0"/>
              </a:spcAft>
              <a:buNone/>
            </a:pPr>
            <a:r>
              <a:t/>
            </a:r>
            <a:endParaRPr sz="900">
              <a:latin typeface="Montserrat Light"/>
              <a:ea typeface="Montserrat Light"/>
              <a:cs typeface="Montserrat Light"/>
              <a:sym typeface="Montserrat Light"/>
            </a:endParaRPr>
          </a:p>
        </p:txBody>
      </p:sp>
      <p:sp>
        <p:nvSpPr>
          <p:cNvPr id="1152" name="Shape 11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6" name="Shape 1156"/>
        <p:cNvGrpSpPr/>
        <p:nvPr/>
      </p:nvGrpSpPr>
      <p:grpSpPr>
        <a:xfrm>
          <a:off x="0" y="0"/>
          <a:ext cx="0" cy="0"/>
          <a:chOff x="0" y="0"/>
          <a:chExt cx="0" cy="0"/>
        </a:xfrm>
      </p:grpSpPr>
      <p:sp>
        <p:nvSpPr>
          <p:cNvPr id="1157" name="Shape 1157"/>
          <p:cNvSpPr txBox="1"/>
          <p:nvPr/>
        </p:nvSpPr>
        <p:spPr>
          <a:xfrm>
            <a:off x="2087650" y="4570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Clr>
                <a:schemeClr val="dk1"/>
              </a:buClr>
              <a:buSzPts val="1100"/>
              <a:buFont typeface="Arial"/>
              <a:buNone/>
            </a:pPr>
            <a:r>
              <a:t/>
            </a:r>
            <a:endParaRPr sz="1200">
              <a:solidFill>
                <a:srgbClr val="222222"/>
              </a:solidFill>
              <a:latin typeface="Montserrat Light"/>
              <a:ea typeface="Montserrat Light"/>
              <a:cs typeface="Montserrat Light"/>
              <a:sym typeface="Montserrat Light"/>
            </a:endParaRPr>
          </a:p>
          <a:p>
            <a:pPr indent="0" lvl="0" marL="0" rtl="0">
              <a:spcBef>
                <a:spcPts val="0"/>
              </a:spcBef>
              <a:spcAft>
                <a:spcPts val="0"/>
              </a:spcAft>
              <a:buNone/>
            </a:pPr>
            <a:r>
              <a:t/>
            </a:r>
            <a:endParaRPr sz="1200">
              <a:solidFill>
                <a:srgbClr val="222222"/>
              </a:solidFill>
              <a:latin typeface="Montserrat Light"/>
              <a:ea typeface="Montserrat Light"/>
              <a:cs typeface="Montserrat Light"/>
              <a:sym typeface="Montserrat Light"/>
            </a:endParaRPr>
          </a:p>
        </p:txBody>
      </p:sp>
      <p:sp>
        <p:nvSpPr>
          <p:cNvPr id="1158" name="Shape 1158"/>
          <p:cNvSpPr txBox="1"/>
          <p:nvPr/>
        </p:nvSpPr>
        <p:spPr>
          <a:xfrm>
            <a:off x="731900" y="1917050"/>
            <a:ext cx="7327500" cy="257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Shape 1159"/>
          <p:cNvSpPr txBox="1"/>
          <p:nvPr/>
        </p:nvSpPr>
        <p:spPr>
          <a:xfrm>
            <a:off x="572775" y="399214"/>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Shape 11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solidFill>
                  <a:srgbClr val="F64646"/>
                </a:solidFill>
              </a:rPr>
              <a:t>Hello!</a:t>
            </a:r>
            <a:endParaRPr sz="6000">
              <a:solidFill>
                <a:srgbClr val="F64646"/>
              </a:solidFill>
            </a:endParaRPr>
          </a:p>
        </p:txBody>
      </p:sp>
      <p:sp>
        <p:nvSpPr>
          <p:cNvPr id="642" name="Shape 642"/>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latin typeface="Montserrat"/>
                <a:ea typeface="Montserrat"/>
                <a:cs typeface="Montserrat"/>
                <a:sym typeface="Montserrat"/>
              </a:rPr>
              <a:t>I am Jayden Smith</a:t>
            </a:r>
            <a:endParaRPr b="1" sz="1800">
              <a:latin typeface="Montserrat"/>
              <a:ea typeface="Montserrat"/>
              <a:cs typeface="Montserrat"/>
              <a:sym typeface="Montserrat"/>
            </a:endParaRPr>
          </a:p>
          <a:p>
            <a:pPr indent="0" lvl="0" marL="0" rtl="0">
              <a:spcBef>
                <a:spcPts val="600"/>
              </a:spcBef>
              <a:spcAft>
                <a:spcPts val="0"/>
              </a:spcAft>
              <a:buClr>
                <a:schemeClr val="dk1"/>
              </a:buClr>
              <a:buSzPts val="1100"/>
              <a:buFont typeface="Arial"/>
              <a:buNone/>
            </a:pPr>
            <a:r>
              <a:rPr lang="en" sz="1800"/>
              <a:t>I am here because I love to give presentations. </a:t>
            </a:r>
            <a:endParaRPr sz="1800"/>
          </a:p>
          <a:p>
            <a:pPr indent="0" lvl="0" marL="0">
              <a:spcBef>
                <a:spcPts val="600"/>
              </a:spcBef>
              <a:spcAft>
                <a:spcPts val="0"/>
              </a:spcAft>
              <a:buClr>
                <a:schemeClr val="dk1"/>
              </a:buClr>
              <a:buSzPts val="1100"/>
              <a:buFont typeface="Arial"/>
              <a:buNone/>
            </a:pPr>
            <a:r>
              <a:rPr lang="en" sz="1800"/>
              <a:t>You can find me at @username</a:t>
            </a:r>
            <a:endParaRPr b="1" sz="1800"/>
          </a:p>
        </p:txBody>
      </p:sp>
      <p:sp>
        <p:nvSpPr>
          <p:cNvPr id="643" name="Shape 6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644" name="Shape 644"/>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ctrTitle"/>
          </p:nvPr>
        </p:nvSpPr>
        <p:spPr>
          <a:xfrm>
            <a:off x="685800" y="1659550"/>
            <a:ext cx="4252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A400"/>
                </a:solidFill>
              </a:rPr>
              <a:t>1.</a:t>
            </a:r>
            <a:endParaRPr>
              <a:solidFill>
                <a:srgbClr val="FFA400"/>
              </a:solidFill>
            </a:endParaRPr>
          </a:p>
          <a:p>
            <a:pPr indent="0" lvl="0" marL="0" rtl="0">
              <a:spcBef>
                <a:spcPts val="0"/>
              </a:spcBef>
              <a:spcAft>
                <a:spcPts val="0"/>
              </a:spcAft>
              <a:buNone/>
            </a:pPr>
            <a:r>
              <a:rPr lang="en"/>
              <a:t>Transition headline</a:t>
            </a:r>
            <a:endParaRPr/>
          </a:p>
        </p:txBody>
      </p:sp>
      <p:sp>
        <p:nvSpPr>
          <p:cNvPr id="650" name="Shape 650"/>
          <p:cNvSpPr txBox="1"/>
          <p:nvPr>
            <p:ph idx="1" type="subTitle"/>
          </p:nvPr>
        </p:nvSpPr>
        <p:spPr>
          <a:xfrm>
            <a:off x="685800" y="2687652"/>
            <a:ext cx="42525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idx="1" type="body"/>
          </p:nvPr>
        </p:nvSpPr>
        <p:spPr>
          <a:xfrm>
            <a:off x="2528350" y="1552150"/>
            <a:ext cx="5497800" cy="29856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inspiration and to invoke philosophical thoughts from the reader.</a:t>
            </a:r>
            <a:endParaRPr/>
          </a:p>
        </p:txBody>
      </p:sp>
      <p:sp>
        <p:nvSpPr>
          <p:cNvPr id="656" name="Shape 656"/>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662" name="Shape 662"/>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n"/>
              <a:t>Here you have a list of items</a:t>
            </a:r>
            <a:endParaRPr/>
          </a:p>
          <a:p>
            <a:pPr indent="-368300" lvl="0" marL="457200" rtl="0">
              <a:spcBef>
                <a:spcPts val="0"/>
              </a:spcBef>
              <a:spcAft>
                <a:spcPts val="0"/>
              </a:spcAft>
              <a:buSzPts val="2200"/>
              <a:buChar char="◂"/>
            </a:pPr>
            <a:r>
              <a:rPr lang="en"/>
              <a:t>And some text</a:t>
            </a:r>
            <a:endParaRPr/>
          </a:p>
          <a:p>
            <a:pPr indent="-368300" lvl="0" marL="457200" rtl="0">
              <a:spcBef>
                <a:spcPts val="0"/>
              </a:spcBef>
              <a:spcAft>
                <a:spcPts val="0"/>
              </a:spcAft>
              <a:buSzPts val="2200"/>
              <a:buChar char="◂"/>
            </a:pPr>
            <a:r>
              <a:rPr lang="en"/>
              <a:t>But remember not to overload your slides with content</a:t>
            </a:r>
            <a:endParaRPr/>
          </a:p>
          <a:p>
            <a:pPr indent="0" lvl="0" marL="0" rtl="0">
              <a:spcBef>
                <a:spcPts val="600"/>
              </a:spcBef>
              <a:spcAft>
                <a:spcPts val="0"/>
              </a:spcAft>
              <a:buNone/>
            </a:pPr>
            <a:r>
              <a:t/>
            </a:r>
            <a:endParaRPr/>
          </a:p>
          <a:p>
            <a:pPr indent="0" lvl="0" marL="0">
              <a:spcBef>
                <a:spcPts val="600"/>
              </a:spcBef>
              <a:spcAft>
                <a:spcPts val="0"/>
              </a:spcAft>
              <a:buNone/>
            </a:pPr>
            <a:r>
              <a:rPr lang="en"/>
              <a:t>Your audience will listen to you or read the content, but won’t do both. </a:t>
            </a:r>
            <a:endParaRPr/>
          </a:p>
        </p:txBody>
      </p:sp>
      <p:sp>
        <p:nvSpPr>
          <p:cNvPr id="663" name="Shape 6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idx="4294967295" type="ctrTitle"/>
          </p:nvPr>
        </p:nvSpPr>
        <p:spPr>
          <a:xfrm>
            <a:off x="685800" y="1278550"/>
            <a:ext cx="3795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FFA400"/>
                </a:solidFill>
              </a:rPr>
              <a:t>Big concept</a:t>
            </a:r>
            <a:endParaRPr sz="6000">
              <a:solidFill>
                <a:srgbClr val="FFA400"/>
              </a:solidFill>
            </a:endParaRPr>
          </a:p>
        </p:txBody>
      </p:sp>
      <p:sp>
        <p:nvSpPr>
          <p:cNvPr id="669" name="Shape 669"/>
          <p:cNvSpPr txBox="1"/>
          <p:nvPr>
            <p:ph idx="4294967295" type="subTitle"/>
          </p:nvPr>
        </p:nvSpPr>
        <p:spPr>
          <a:xfrm>
            <a:off x="685800" y="2420952"/>
            <a:ext cx="37959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Bring the attention of your audience over a key concept using icons or illustrations</a:t>
            </a:r>
            <a:endParaRPr sz="1800"/>
          </a:p>
        </p:txBody>
      </p:sp>
      <p:sp>
        <p:nvSpPr>
          <p:cNvPr id="670" name="Shape 670"/>
          <p:cNvSpPr/>
          <p:nvPr/>
        </p:nvSpPr>
        <p:spPr>
          <a:xfrm>
            <a:off x="7232940" y="3100648"/>
            <a:ext cx="322302" cy="30774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71" name="Shape 671"/>
          <p:cNvGrpSpPr/>
          <p:nvPr/>
        </p:nvGrpSpPr>
        <p:grpSpPr>
          <a:xfrm>
            <a:off x="6832935" y="1372348"/>
            <a:ext cx="1380753" cy="1381083"/>
            <a:chOff x="6654650" y="3665275"/>
            <a:chExt cx="409100" cy="409125"/>
          </a:xfrm>
        </p:grpSpPr>
        <p:sp>
          <p:nvSpPr>
            <p:cNvPr id="672" name="Shape 672"/>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4" name="Shape 674"/>
          <p:cNvGrpSpPr/>
          <p:nvPr/>
        </p:nvGrpSpPr>
        <p:grpSpPr>
          <a:xfrm rot="1057018">
            <a:off x="5502169" y="2458457"/>
            <a:ext cx="912227" cy="912336"/>
            <a:chOff x="570875" y="4322250"/>
            <a:chExt cx="443300" cy="443325"/>
          </a:xfrm>
        </p:grpSpPr>
        <p:sp>
          <p:nvSpPr>
            <p:cNvPr id="675" name="Shape 675"/>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79" name="Shape 679"/>
          <p:cNvSpPr/>
          <p:nvPr/>
        </p:nvSpPr>
        <p:spPr>
          <a:xfrm rot="2466753">
            <a:off x="5604599" y="1640213"/>
            <a:ext cx="447786" cy="427561"/>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rot="-1609436">
            <a:off x="6259477" y="1909225"/>
            <a:ext cx="322261" cy="30770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nvSpPr>
        <p:spPr>
          <a:xfrm rot="2926308">
            <a:off x="8213348" y="2152989"/>
            <a:ext cx="241328" cy="230428"/>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rot="-1609163">
            <a:off x="7209104" y="609346"/>
            <a:ext cx="217420" cy="207600"/>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White</a:t>
            </a:r>
            <a:endParaRPr b="1"/>
          </a:p>
          <a:p>
            <a:pPr indent="0" lvl="0" marL="0">
              <a:spcBef>
                <a:spcPts val="600"/>
              </a:spcBef>
              <a:spcAft>
                <a:spcPts val="0"/>
              </a:spcAft>
              <a:buNone/>
            </a:pPr>
            <a:r>
              <a:rPr lang="en"/>
              <a:t>Is the color of milk and fresh snow, the color produced by the combination of all the colors of the visible spectrum.</a:t>
            </a:r>
            <a:endParaRPr/>
          </a:p>
        </p:txBody>
      </p:sp>
      <p:sp>
        <p:nvSpPr>
          <p:cNvPr id="689" name="Shape 68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690" name="Shape 690"/>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Black</a:t>
            </a:r>
            <a:endParaRPr b="1"/>
          </a:p>
          <a:p>
            <a:pPr indent="0" lvl="0" marL="0">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Shape 69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Shape 696"/>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697" name="Shape 697"/>
          <p:cNvSpPr txBox="1"/>
          <p:nvPr>
            <p:ph idx="1" type="body"/>
          </p:nvPr>
        </p:nvSpPr>
        <p:spPr>
          <a:xfrm>
            <a:off x="1320025" y="1849075"/>
            <a:ext cx="2080800" cy="2656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p:txBody>
      </p:sp>
      <p:sp>
        <p:nvSpPr>
          <p:cNvPr id="698" name="Shape 698"/>
          <p:cNvSpPr txBox="1"/>
          <p:nvPr>
            <p:ph idx="2" type="body"/>
          </p:nvPr>
        </p:nvSpPr>
        <p:spPr>
          <a:xfrm>
            <a:off x="3507463" y="1849075"/>
            <a:ext cx="2080800" cy="2656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p:txBody>
      </p:sp>
      <p:sp>
        <p:nvSpPr>
          <p:cNvPr id="699" name="Shape 699"/>
          <p:cNvSpPr txBox="1"/>
          <p:nvPr>
            <p:ph idx="3" type="body"/>
          </p:nvPr>
        </p:nvSpPr>
        <p:spPr>
          <a:xfrm>
            <a:off x="5694901" y="1849075"/>
            <a:ext cx="2080800" cy="2656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t/>
            </a:r>
            <a:endParaRPr/>
          </a:p>
        </p:txBody>
      </p:sp>
      <p:sp>
        <p:nvSpPr>
          <p:cNvPr id="700" name="Shape 70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