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1"/>
  </p:notesMasterIdLst>
  <p:sldIdLst>
    <p:sldId id="264" r:id="rId3"/>
    <p:sldId id="261" r:id="rId4"/>
    <p:sldId id="273" r:id="rId5"/>
    <p:sldId id="270" r:id="rId6"/>
    <p:sldId id="274" r:id="rId7"/>
    <p:sldId id="275" r:id="rId8"/>
    <p:sldId id="276" r:id="rId9"/>
    <p:sldId id="297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98" d="100"/>
          <a:sy n="98" d="100"/>
        </p:scale>
        <p:origin x="-75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60C-4724-856A-B0EFF17BBA31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60C-4724-856A-B0EFF17BBA3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60C-4724-856A-B0EFF17BB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967435182021744E-2"/>
          <c:y val="0"/>
          <c:w val="0.92806512963595655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2C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D49-402D-9036-134759B7E2C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D49-402D-9036-134759B7E2C9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D49-402D-9036-134759B7E2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40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D49-402D-9036-134759B7E2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165416960"/>
        <c:axId val="165418496"/>
      </c:barChart>
      <c:catAx>
        <c:axId val="165416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65418496"/>
        <c:crosses val="autoZero"/>
        <c:auto val="1"/>
        <c:lblAlgn val="ctr"/>
        <c:lblOffset val="100"/>
        <c:noMultiLvlLbl val="0"/>
      </c:catAx>
      <c:valAx>
        <c:axId val="16541849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65416960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21E-4961-A6E5-5B5DED5EA07B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21E-4961-A6E5-5B5DED5EA07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21E-4961-A6E5-5B5DED5EA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2018-07-28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7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1995686"/>
            <a:ext cx="3168352" cy="473576"/>
          </a:xfrm>
        </p:spPr>
        <p:txBody>
          <a:bodyPr/>
          <a:lstStyle/>
          <a:p>
            <a:r>
              <a:rPr lang="en-US" altLang="ko-KR" sz="7200" b="1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Thaijo</a:t>
            </a:r>
            <a:r>
              <a:rPr lang="en-US" altLang="ko-KR" sz="72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2.0</a:t>
            </a:r>
            <a:endParaRPr lang="ko-KR" altLang="en-US" sz="72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7904" y="2211710"/>
            <a:ext cx="5184576" cy="1429112"/>
          </a:xfrm>
        </p:spPr>
        <p:txBody>
          <a:bodyPr/>
          <a:lstStyle/>
          <a:p>
            <a:pPr lvl="0"/>
            <a:r>
              <a:rPr lang="en-US" sz="1800" b="1" dirty="0" err="1"/>
              <a:t>Ramkhamhaeng</a:t>
            </a:r>
            <a:r>
              <a:rPr lang="en-US" sz="1800" b="1" dirty="0"/>
              <a:t> University Research journal Humanities and Social Sciences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User\Desktop\jounal - Copy\logoสวพ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3598"/>
            <a:ext cx="2142238" cy="27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dirty="0" smtClean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ข้อดีของระบบ </a:t>
            </a:r>
            <a:r>
              <a:rPr lang="en-US" b="1" dirty="0" err="1" smtClean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Thaijo</a:t>
            </a:r>
            <a:r>
              <a:rPr lang="en-US" b="1" dirty="0" smtClean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2.0</a:t>
            </a:r>
            <a:endParaRPr lang="en-US" b="1" dirty="0">
              <a:solidFill>
                <a:schemeClr val="bg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16"/>
            <a:ext cx="5860929" cy="687447"/>
            <a:chOff x="3017859" y="4363106"/>
            <a:chExt cx="1879883" cy="687447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126843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70"/>
            <a:ext cx="5836009" cy="687447"/>
            <a:chOff x="3017859" y="4363106"/>
            <a:chExt cx="1871890" cy="687447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991296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altLang="ko-KR" sz="40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ผู้ใช้งานระบบ</a:t>
            </a:r>
            <a:endParaRPr lang="ko-KR" altLang="en-US" sz="40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7127" y="914197"/>
            <a:ext cx="2254112" cy="958766"/>
            <a:chOff x="3017860" y="4363106"/>
            <a:chExt cx="1654565" cy="958766"/>
          </a:xfrm>
        </p:grpSpPr>
        <p:sp>
          <p:nvSpPr>
            <p:cNvPr id="11" name="TextBox 10"/>
            <p:cNvSpPr txBox="1"/>
            <p:nvPr/>
          </p:nvSpPr>
          <p:spPr>
            <a:xfrm>
              <a:off x="3017860" y="4712474"/>
              <a:ext cx="1654564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สมาชิกทุกคนที่สมัครใช้งานระบบ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Thaijo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จะเป็น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Reader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60" y="4363106"/>
              <a:ext cx="1654565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ผู้อ่าน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(Reader)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07903" y="914197"/>
            <a:ext cx="2254112" cy="958766"/>
            <a:chOff x="3017860" y="4363106"/>
            <a:chExt cx="1654565" cy="958766"/>
          </a:xfrm>
        </p:grpSpPr>
        <p:sp>
          <p:nvSpPr>
            <p:cNvPr id="37" name="TextBox 36"/>
            <p:cNvSpPr txBox="1"/>
            <p:nvPr/>
          </p:nvSpPr>
          <p:spPr>
            <a:xfrm>
              <a:off x="3017860" y="4712474"/>
              <a:ext cx="1654564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สมาชิกทุกคนที่สมัครใช้งานระบบ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Thaijo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จะเป็น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Reader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17860" y="4363106"/>
              <a:ext cx="1654565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ผู้</a:t>
              </a:r>
              <a:r>
                <a:rPr lang="th-TH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เขียน 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(Author)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00192" y="914197"/>
            <a:ext cx="2254112" cy="958766"/>
            <a:chOff x="3017860" y="4363106"/>
            <a:chExt cx="1654565" cy="958766"/>
          </a:xfrm>
        </p:grpSpPr>
        <p:sp>
          <p:nvSpPr>
            <p:cNvPr id="40" name="TextBox 39"/>
            <p:cNvSpPr txBox="1"/>
            <p:nvPr/>
          </p:nvSpPr>
          <p:spPr>
            <a:xfrm>
              <a:off x="3017860" y="4712474"/>
              <a:ext cx="1654564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สมาชิกทุกคนที่สมัครใช้งานระบบ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Thaijo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จะเป็น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Reader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17860" y="4363106"/>
              <a:ext cx="1654565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ผู้วิจารณ์ 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(Reviewers)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7126" y="3067379"/>
            <a:ext cx="2254112" cy="958766"/>
            <a:chOff x="3017860" y="4363106"/>
            <a:chExt cx="1654565" cy="958766"/>
          </a:xfrm>
        </p:grpSpPr>
        <p:sp>
          <p:nvSpPr>
            <p:cNvPr id="43" name="TextBox 42"/>
            <p:cNvSpPr txBox="1"/>
            <p:nvPr/>
          </p:nvSpPr>
          <p:spPr>
            <a:xfrm>
              <a:off x="3017860" y="4712474"/>
              <a:ext cx="1654564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สมาชิกทุกคนที่สมัครใช้งานระบบ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Thaijo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จะเป็น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Reader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17860" y="4363106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Journal Managers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07901" y="3067379"/>
            <a:ext cx="2254112" cy="958766"/>
            <a:chOff x="3017860" y="4363106"/>
            <a:chExt cx="1654565" cy="958766"/>
          </a:xfrm>
        </p:grpSpPr>
        <p:sp>
          <p:nvSpPr>
            <p:cNvPr id="46" name="TextBox 45"/>
            <p:cNvSpPr txBox="1"/>
            <p:nvPr/>
          </p:nvSpPr>
          <p:spPr>
            <a:xfrm>
              <a:off x="3017860" y="4712474"/>
              <a:ext cx="1654564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สมาชิกทุกคนที่สมัครใช้งานระบบ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Thaijo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จะเป็น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Reader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7860" y="4363106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Journal Editors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310736" y="3076724"/>
            <a:ext cx="2254112" cy="1573213"/>
            <a:chOff x="3017860" y="4363106"/>
            <a:chExt cx="1654565" cy="958766"/>
          </a:xfrm>
        </p:grpSpPr>
        <p:sp>
          <p:nvSpPr>
            <p:cNvPr id="49" name="TextBox 48"/>
            <p:cNvSpPr txBox="1"/>
            <p:nvPr/>
          </p:nvSpPr>
          <p:spPr>
            <a:xfrm>
              <a:off x="3017860" y="4712474"/>
              <a:ext cx="1654564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สมาชิกทุกคนที่สมัครใช้งานระบบ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Thaijo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h-TH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จะเป็น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Reader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17860" y="4363106"/>
              <a:ext cx="1654565" cy="50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Copyeditors ,</a:t>
              </a:r>
              <a:endParaRPr lang="en-US" altLang="ko-KR" sz="16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Layout Editor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076056" y="924858"/>
            <a:ext cx="3672408" cy="701496"/>
            <a:chOff x="5004048" y="933547"/>
            <a:chExt cx="3456384" cy="70149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117337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2329014"/>
            <a:ext cx="3672408" cy="701496"/>
            <a:chOff x="5004048" y="933547"/>
            <a:chExt cx="3456384" cy="701496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048" y="117337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76056" y="3733170"/>
            <a:ext cx="3672408" cy="701496"/>
            <a:chOff x="5004048" y="933547"/>
            <a:chExt cx="3456384" cy="701496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117337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 Placeholder 1"/>
          <p:cNvSpPr txBox="1">
            <a:spLocks/>
          </p:cNvSpPr>
          <p:nvPr/>
        </p:nvSpPr>
        <p:spPr>
          <a:xfrm>
            <a:off x="1523189" y="1646804"/>
            <a:ext cx="1896683" cy="184989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Our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Team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Layout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D93A1C2-30F3-4999-B30D-B00DC23C76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FF2526D9-1515-4A42-8F0B-2E3CEDCA3FDD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9FB933DE-B8D7-4988-A551-C80450EE221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 flipH="1">
            <a:off x="1504173" y="631286"/>
            <a:ext cx="1080000" cy="108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 flipH="1">
            <a:off x="1052234" y="991286"/>
            <a:ext cx="1260000" cy="126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 flipH="1">
            <a:off x="1592234" y="1419782"/>
            <a:ext cx="1440000" cy="144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 flipH="1">
            <a:off x="2377237" y="1711286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75644" y="631286"/>
            <a:ext cx="1080000" cy="108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47583" y="991286"/>
            <a:ext cx="1260000" cy="126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27583" y="1419782"/>
            <a:ext cx="1440000" cy="144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82580" y="1711286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574829" y="1743878"/>
            <a:ext cx="1980000" cy="19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647477" y="2680489"/>
            <a:ext cx="180020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Oval 21"/>
          <p:cNvSpPr>
            <a:spLocks noChangeAspect="1"/>
          </p:cNvSpPr>
          <p:nvPr/>
        </p:nvSpPr>
        <p:spPr>
          <a:xfrm>
            <a:off x="5782580" y="1964361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ounded Rectangle 27"/>
          <p:cNvSpPr/>
          <p:nvPr/>
        </p:nvSpPr>
        <p:spPr>
          <a:xfrm>
            <a:off x="3032146" y="2042912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Rounded Rectangle 7"/>
          <p:cNvSpPr/>
          <p:nvPr/>
        </p:nvSpPr>
        <p:spPr>
          <a:xfrm>
            <a:off x="4369779" y="2139702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27703" y="2396625"/>
            <a:ext cx="1124508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22969" y="2396625"/>
            <a:ext cx="1124508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66634" y="3820573"/>
            <a:ext cx="2416550" cy="897285"/>
            <a:chOff x="1062658" y="3986014"/>
            <a:chExt cx="1728192" cy="897285"/>
          </a:xfrm>
        </p:grpSpPr>
        <p:sp>
          <p:nvSpPr>
            <p:cNvPr id="28" name="TextBox 2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59308" y="3511286"/>
            <a:ext cx="2416550" cy="897285"/>
            <a:chOff x="1062658" y="3986014"/>
            <a:chExt cx="1728192" cy="897285"/>
          </a:xfrm>
        </p:grpSpPr>
        <p:sp>
          <p:nvSpPr>
            <p:cNvPr id="31" name="TextBox 3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3959" y="3485740"/>
            <a:ext cx="2416550" cy="897285"/>
            <a:chOff x="1062658" y="3986014"/>
            <a:chExt cx="1728192" cy="897285"/>
          </a:xfrm>
        </p:grpSpPr>
        <p:sp>
          <p:nvSpPr>
            <p:cNvPr id="34" name="TextBox 33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0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4801630" y="2283902"/>
            <a:ext cx="3910322" cy="1656000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entagon 3"/>
          <p:cNvSpPr/>
          <p:nvPr/>
        </p:nvSpPr>
        <p:spPr>
          <a:xfrm>
            <a:off x="-5630" y="2283718"/>
            <a:ext cx="5364088" cy="1656184"/>
          </a:xfrm>
          <a:prstGeom prst="homePlat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2657865" y="255840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5796136" y="2621884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ounded Rectangle 27"/>
          <p:cNvSpPr/>
          <p:nvPr/>
        </p:nvSpPr>
        <p:spPr>
          <a:xfrm>
            <a:off x="627810" y="2623545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4492" y="2570835"/>
            <a:ext cx="1554225" cy="1081951"/>
            <a:chOff x="1062658" y="3986014"/>
            <a:chExt cx="1728192" cy="1081951"/>
          </a:xfrm>
        </p:grpSpPr>
        <p:sp>
          <p:nvSpPr>
            <p:cNvPr id="12" name="TextBox 1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9832" y="2570834"/>
            <a:ext cx="1554225" cy="1081951"/>
            <a:chOff x="1062658" y="3986014"/>
            <a:chExt cx="1728192" cy="1081951"/>
          </a:xfrm>
        </p:grpSpPr>
        <p:sp>
          <p:nvSpPr>
            <p:cNvPr id="15" name="TextBox 1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28184" y="2558407"/>
            <a:ext cx="1554225" cy="1081951"/>
            <a:chOff x="1062658" y="3986014"/>
            <a:chExt cx="1728192" cy="1081951"/>
          </a:xfrm>
        </p:grpSpPr>
        <p:sp>
          <p:nvSpPr>
            <p:cNvPr id="18" name="TextBox 1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20" name="Rectangle 16"/>
          <p:cNvSpPr/>
          <p:nvPr/>
        </p:nvSpPr>
        <p:spPr>
          <a:xfrm rot="2700000">
            <a:off x="710214" y="1674187"/>
            <a:ext cx="202406" cy="3628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95307" y="1565379"/>
            <a:ext cx="3260669" cy="646331"/>
            <a:chOff x="1062658" y="3870236"/>
            <a:chExt cx="3625642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4039513"/>
              <a:ext cx="130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19564" y="3870236"/>
              <a:ext cx="2368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6119" y="4085659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81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9551" y="3579862"/>
            <a:ext cx="2009809" cy="897285"/>
            <a:chOff x="1062658" y="3986014"/>
            <a:chExt cx="1728192" cy="897285"/>
          </a:xfrm>
        </p:grpSpPr>
        <p:sp>
          <p:nvSpPr>
            <p:cNvPr id="6" name="TextBox 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7914" y="3579862"/>
            <a:ext cx="2009809" cy="897285"/>
            <a:chOff x="1062658" y="3986014"/>
            <a:chExt cx="1728192" cy="897285"/>
          </a:xfrm>
        </p:grpSpPr>
        <p:sp>
          <p:nvSpPr>
            <p:cNvPr id="9" name="TextBox 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6277" y="3579862"/>
            <a:ext cx="2009809" cy="897285"/>
            <a:chOff x="1062658" y="3986014"/>
            <a:chExt cx="1728192" cy="897285"/>
          </a:xfrm>
        </p:grpSpPr>
        <p:sp>
          <p:nvSpPr>
            <p:cNvPr id="12" name="TextBox 1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94639" y="3579862"/>
            <a:ext cx="2009809" cy="897285"/>
            <a:chOff x="1062658" y="3986014"/>
            <a:chExt cx="1728192" cy="897285"/>
          </a:xfrm>
        </p:grpSpPr>
        <p:sp>
          <p:nvSpPr>
            <p:cNvPr id="15" name="TextBox 1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4" name="Freeform 3"/>
          <p:cNvSpPr/>
          <p:nvPr/>
        </p:nvSpPr>
        <p:spPr>
          <a:xfrm>
            <a:off x="-29680" y="1611100"/>
            <a:ext cx="8545108" cy="2095162"/>
          </a:xfrm>
          <a:custGeom>
            <a:avLst/>
            <a:gdLst>
              <a:gd name="connsiteX0" fmla="*/ 6702732 w 8527613"/>
              <a:gd name="connsiteY0" fmla="*/ 0 h 1932318"/>
              <a:gd name="connsiteX1" fmla="*/ 7289327 w 8527613"/>
              <a:gd name="connsiteY1" fmla="*/ 1190446 h 1932318"/>
              <a:gd name="connsiteX2" fmla="*/ 8199872 w 8527613"/>
              <a:gd name="connsiteY2" fmla="*/ 354402 h 1932318"/>
              <a:gd name="connsiteX3" fmla="*/ 8063738 w 8527613"/>
              <a:gd name="connsiteY3" fmla="*/ 218268 h 1932318"/>
              <a:gd name="connsiteX4" fmla="*/ 8527613 w 8527613"/>
              <a:gd name="connsiteY4" fmla="*/ 35564 h 1932318"/>
              <a:gd name="connsiteX5" fmla="*/ 8438753 w 8527613"/>
              <a:gd name="connsiteY5" fmla="*/ 593283 h 1932318"/>
              <a:gd name="connsiteX6" fmla="*/ 8307071 w 8527613"/>
              <a:gd name="connsiteY6" fmla="*/ 461601 h 1932318"/>
              <a:gd name="connsiteX7" fmla="*/ 7375593 w 8527613"/>
              <a:gd name="connsiteY7" fmla="*/ 1544129 h 1932318"/>
              <a:gd name="connsiteX8" fmla="*/ 6737237 w 8527613"/>
              <a:gd name="connsiteY8" fmla="*/ 129398 h 1932318"/>
              <a:gd name="connsiteX9" fmla="*/ 767759 w 8527613"/>
              <a:gd name="connsiteY9" fmla="*/ 1932318 h 1932318"/>
              <a:gd name="connsiteX10" fmla="*/ 7 w 8527613"/>
              <a:gd name="connsiteY10" fmla="*/ 1104182 h 1932318"/>
              <a:gd name="connsiteX11" fmla="*/ 6702732 w 8527613"/>
              <a:gd name="connsiteY11" fmla="*/ 0 h 1932318"/>
              <a:gd name="connsiteX0" fmla="*/ 6703554 w 8528435"/>
              <a:gd name="connsiteY0" fmla="*/ 0 h 2303254"/>
              <a:gd name="connsiteX1" fmla="*/ 7290149 w 8528435"/>
              <a:gd name="connsiteY1" fmla="*/ 1190446 h 2303254"/>
              <a:gd name="connsiteX2" fmla="*/ 8200694 w 8528435"/>
              <a:gd name="connsiteY2" fmla="*/ 354402 h 2303254"/>
              <a:gd name="connsiteX3" fmla="*/ 8064560 w 8528435"/>
              <a:gd name="connsiteY3" fmla="*/ 218268 h 2303254"/>
              <a:gd name="connsiteX4" fmla="*/ 8528435 w 8528435"/>
              <a:gd name="connsiteY4" fmla="*/ 35564 h 2303254"/>
              <a:gd name="connsiteX5" fmla="*/ 8439575 w 8528435"/>
              <a:gd name="connsiteY5" fmla="*/ 593283 h 2303254"/>
              <a:gd name="connsiteX6" fmla="*/ 8307893 w 8528435"/>
              <a:gd name="connsiteY6" fmla="*/ 461601 h 2303254"/>
              <a:gd name="connsiteX7" fmla="*/ 7376415 w 8528435"/>
              <a:gd name="connsiteY7" fmla="*/ 1544129 h 2303254"/>
              <a:gd name="connsiteX8" fmla="*/ 6738059 w 8528435"/>
              <a:gd name="connsiteY8" fmla="*/ 129398 h 2303254"/>
              <a:gd name="connsiteX9" fmla="*/ 830 w 8528435"/>
              <a:gd name="connsiteY9" fmla="*/ 2303254 h 2303254"/>
              <a:gd name="connsiteX10" fmla="*/ 829 w 8528435"/>
              <a:gd name="connsiteY10" fmla="*/ 1104182 h 2303254"/>
              <a:gd name="connsiteX11" fmla="*/ 6703554 w 8528435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54732 w 8545108"/>
              <a:gd name="connsiteY8" fmla="*/ 12939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71985 w 8545108"/>
              <a:gd name="connsiteY8" fmla="*/ 34505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80612 w 8545108"/>
              <a:gd name="connsiteY0" fmla="*/ 197350 h 2267690"/>
              <a:gd name="connsiteX1" fmla="*/ 7306822 w 8545108"/>
              <a:gd name="connsiteY1" fmla="*/ 1154882 h 2267690"/>
              <a:gd name="connsiteX2" fmla="*/ 8217367 w 8545108"/>
              <a:gd name="connsiteY2" fmla="*/ 318838 h 2267690"/>
              <a:gd name="connsiteX3" fmla="*/ 8081233 w 8545108"/>
              <a:gd name="connsiteY3" fmla="*/ 182704 h 2267690"/>
              <a:gd name="connsiteX4" fmla="*/ 8545108 w 8545108"/>
              <a:gd name="connsiteY4" fmla="*/ 0 h 2267690"/>
              <a:gd name="connsiteX5" fmla="*/ 8456248 w 8545108"/>
              <a:gd name="connsiteY5" fmla="*/ 557719 h 2267690"/>
              <a:gd name="connsiteX6" fmla="*/ 8324566 w 8545108"/>
              <a:gd name="connsiteY6" fmla="*/ 426037 h 2267690"/>
              <a:gd name="connsiteX7" fmla="*/ 7393088 w 8545108"/>
              <a:gd name="connsiteY7" fmla="*/ 1508565 h 2267690"/>
              <a:gd name="connsiteX8" fmla="*/ 6771985 w 8545108"/>
              <a:gd name="connsiteY8" fmla="*/ 309494 h 2267690"/>
              <a:gd name="connsiteX9" fmla="*/ 17503 w 8545108"/>
              <a:gd name="connsiteY9" fmla="*/ 2267690 h 2267690"/>
              <a:gd name="connsiteX10" fmla="*/ 249 w 8545108"/>
              <a:gd name="connsiteY10" fmla="*/ 861584 h 2267690"/>
              <a:gd name="connsiteX11" fmla="*/ 6780612 w 8545108"/>
              <a:gd name="connsiteY11" fmla="*/ 197350 h 2267690"/>
              <a:gd name="connsiteX0" fmla="*/ 6780612 w 8545108"/>
              <a:gd name="connsiteY0" fmla="*/ 197350 h 2095162"/>
              <a:gd name="connsiteX1" fmla="*/ 7306822 w 8545108"/>
              <a:gd name="connsiteY1" fmla="*/ 1154882 h 2095162"/>
              <a:gd name="connsiteX2" fmla="*/ 8217367 w 8545108"/>
              <a:gd name="connsiteY2" fmla="*/ 318838 h 2095162"/>
              <a:gd name="connsiteX3" fmla="*/ 8081233 w 8545108"/>
              <a:gd name="connsiteY3" fmla="*/ 182704 h 2095162"/>
              <a:gd name="connsiteX4" fmla="*/ 8545108 w 8545108"/>
              <a:gd name="connsiteY4" fmla="*/ 0 h 2095162"/>
              <a:gd name="connsiteX5" fmla="*/ 8456248 w 8545108"/>
              <a:gd name="connsiteY5" fmla="*/ 557719 h 2095162"/>
              <a:gd name="connsiteX6" fmla="*/ 8324566 w 8545108"/>
              <a:gd name="connsiteY6" fmla="*/ 426037 h 2095162"/>
              <a:gd name="connsiteX7" fmla="*/ 7393088 w 8545108"/>
              <a:gd name="connsiteY7" fmla="*/ 1508565 h 2095162"/>
              <a:gd name="connsiteX8" fmla="*/ 6771985 w 8545108"/>
              <a:gd name="connsiteY8" fmla="*/ 309494 h 2095162"/>
              <a:gd name="connsiteX9" fmla="*/ 17503 w 8545108"/>
              <a:gd name="connsiteY9" fmla="*/ 2095162 h 2095162"/>
              <a:gd name="connsiteX10" fmla="*/ 249 w 8545108"/>
              <a:gd name="connsiteY10" fmla="*/ 861584 h 2095162"/>
              <a:gd name="connsiteX11" fmla="*/ 6780612 w 8545108"/>
              <a:gd name="connsiteY11" fmla="*/ 197350 h 20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683568" y="1761710"/>
            <a:ext cx="1260000" cy="12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378709" y="150710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3893850" y="1372127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Oval 21"/>
          <p:cNvSpPr/>
          <p:nvPr/>
        </p:nvSpPr>
        <p:spPr>
          <a:xfrm>
            <a:off x="5228992" y="1356763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2725160" y="1862339"/>
            <a:ext cx="387098" cy="39033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ectangle 9"/>
          <p:cNvSpPr/>
          <p:nvPr/>
        </p:nvSpPr>
        <p:spPr>
          <a:xfrm>
            <a:off x="4219231" y="1691270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ounded Rectangle 27"/>
          <p:cNvSpPr/>
          <p:nvPr/>
        </p:nvSpPr>
        <p:spPr>
          <a:xfrm>
            <a:off x="1041215" y="2198433"/>
            <a:ext cx="503240" cy="3865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ounded Rectangle 7"/>
          <p:cNvSpPr/>
          <p:nvPr/>
        </p:nvSpPr>
        <p:spPr>
          <a:xfrm>
            <a:off x="5454047" y="1574861"/>
            <a:ext cx="295600" cy="255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6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87306802"/>
              </p:ext>
            </p:extLst>
          </p:nvPr>
        </p:nvGraphicFramePr>
        <p:xfrm>
          <a:off x="829079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6446" y="2931790"/>
            <a:ext cx="1728192" cy="1081951"/>
            <a:chOff x="1062658" y="3986014"/>
            <a:chExt cx="1728192" cy="1081951"/>
          </a:xfrm>
        </p:grpSpPr>
        <p:sp>
          <p:nvSpPr>
            <p:cNvPr id="8" name="TextBox 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4320" y="2931790"/>
            <a:ext cx="1728192" cy="1081951"/>
            <a:chOff x="1062658" y="3986014"/>
            <a:chExt cx="1728192" cy="1081951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13" name="Oval 7"/>
          <p:cNvSpPr/>
          <p:nvPr/>
        </p:nvSpPr>
        <p:spPr>
          <a:xfrm>
            <a:off x="1394419" y="1876005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>
            <a:off x="3314791" y="1851670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485150409"/>
              </p:ext>
            </p:extLst>
          </p:nvPr>
        </p:nvGraphicFramePr>
        <p:xfrm>
          <a:off x="4582996" y="2051078"/>
          <a:ext cx="3884069" cy="12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7590" y="21883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7590" y="2813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16016" y="1376234"/>
            <a:ext cx="367240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99516" y="3335049"/>
            <a:ext cx="3672408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6446" y="4299942"/>
            <a:ext cx="786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xmlns="" id="{BBF618CD-55E5-43E5-A81B-5A7CA2652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473530"/>
              </p:ext>
            </p:extLst>
          </p:nvPr>
        </p:nvGraphicFramePr>
        <p:xfrm>
          <a:off x="2796953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010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652</Words>
  <Application>Microsoft Office PowerPoint</Application>
  <PresentationFormat>On-screen Show (16:9)</PresentationFormat>
  <Paragraphs>88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104</cp:revision>
  <dcterms:created xsi:type="dcterms:W3CDTF">2016-12-05T23:26:54Z</dcterms:created>
  <dcterms:modified xsi:type="dcterms:W3CDTF">2018-07-28T14:06:49Z</dcterms:modified>
</cp:coreProperties>
</file>