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7" r:id="rId12"/>
    <p:sldId id="266" r:id="rId13"/>
    <p:sldId id="268" r:id="rId14"/>
    <p:sldId id="269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8" autoAdjust="0"/>
  </p:normalViewPr>
  <p:slideViewPr>
    <p:cSldViewPr>
      <p:cViewPr>
        <p:scale>
          <a:sx n="66" d="100"/>
          <a:sy n="66" d="100"/>
        </p:scale>
        <p:origin x="-150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Скругленный прямоугольник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Скругленный прямоугольник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17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5DA60-5091-411B-8110-FB29D846EC79}" type="datetimeFigureOut">
              <a:rPr lang="ru-RU"/>
              <a:pPr>
                <a:defRPr/>
              </a:pPr>
              <a:t>19.04.2021</a:t>
            </a:fld>
            <a:endParaRPr lang="ru-RU"/>
          </a:p>
        </p:txBody>
      </p:sp>
      <p:sp>
        <p:nvSpPr>
          <p:cNvPr id="18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C93162F-9105-46BC-9013-4F7FD1F894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2E8EE-3F4C-4A58-8F7C-A611C5FD23AA}" type="datetimeFigureOut">
              <a:rPr lang="ru-RU"/>
              <a:pPr>
                <a:defRPr/>
              </a:pPr>
              <a:t>19.04.2021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9BF2D-92F4-4CED-A860-9BA0158DA8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78379-075C-430A-B9E3-8714B3B43B91}" type="datetimeFigureOut">
              <a:rPr lang="ru-RU"/>
              <a:pPr>
                <a:defRPr/>
              </a:pPr>
              <a:t>19.04.2021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E7B02-29F9-46FB-B75F-5C7495CFD9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5128C-9FAF-491A-A386-82761BCC272F}" type="datetimeFigureOut">
              <a:rPr lang="ru-RU"/>
              <a:pPr>
                <a:defRPr/>
              </a:pPr>
              <a:t>19.04.2021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E3426-49EE-4B9F-AC6B-7F5CA089C2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26306-D6D8-43EE-BA9C-F6426E50E4AB}" type="datetimeFigureOut">
              <a:rPr lang="ru-RU"/>
              <a:pPr>
                <a:defRPr/>
              </a:pPr>
              <a:t>19.04.2021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3D38B-8823-4B74-9265-ADDC0209BB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7DCD8-3165-4286-AA4B-FAED3061B154}" type="datetimeFigureOut">
              <a:rPr lang="ru-RU"/>
              <a:pPr>
                <a:defRPr/>
              </a:pPr>
              <a:t>19.04.2021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98CB-E545-477F-918E-D82E4DC77B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A48E656-5BA5-460E-A3EA-B5871D996EAF}" type="datetimeFigureOut">
              <a:rPr lang="ru-RU"/>
              <a:pPr>
                <a:defRPr/>
              </a:pPr>
              <a:t>19.04.2021</a:t>
            </a:fld>
            <a:endParaRPr lang="ru-RU"/>
          </a:p>
        </p:txBody>
      </p:sp>
      <p:sp>
        <p:nvSpPr>
          <p:cNvPr id="8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96116AC-4981-4F94-927E-02145E30AD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1933-680F-4490-A600-B3CD35E3B1A3}" type="datetimeFigureOut">
              <a:rPr lang="ru-RU"/>
              <a:pPr>
                <a:defRPr/>
              </a:pPr>
              <a:t>19.04.2021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42CF8-610E-4DC5-A7E5-9EEACF2450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CCC0E-449F-470E-8BF9-C1F6CB977BC2}" type="datetimeFigureOut">
              <a:rPr lang="ru-RU"/>
              <a:pPr>
                <a:defRPr/>
              </a:pPr>
              <a:t>19.04.2021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E4771-F3AD-4A03-8CF6-36539A1EE1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16467-0B79-4432-91A6-065F83D21A80}" type="datetimeFigureOut">
              <a:rPr lang="ru-RU"/>
              <a:pPr>
                <a:defRPr/>
              </a:pPr>
              <a:t>19.04.2021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32EFC-0FAC-45BB-920E-8D3BFC31D5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0D97E-9AA5-4763-937F-3D3B8E4C569C}" type="datetimeFigureOut">
              <a:rPr lang="ru-RU"/>
              <a:pPr>
                <a:defRPr/>
              </a:pPr>
              <a:t>19.04.2021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7A50A-765D-4D11-B090-003A2A02FA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Заголовок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40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 smtClean="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61ADAB-ADA5-4C51-B8AD-15533A379BB4}" type="datetimeFigureOut">
              <a:rPr lang="ru-RU"/>
              <a:pPr>
                <a:defRPr/>
              </a:pPr>
              <a:t>19.04.2021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A89EDE4-F2CB-4A85-9EC3-0D5E509346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3" r:id="rId2"/>
    <p:sldLayoutId id="2147483784" r:id="rId3"/>
    <p:sldLayoutId id="2147483785" r:id="rId4"/>
    <p:sldLayoutId id="2147483792" r:id="rId5"/>
    <p:sldLayoutId id="2147483793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ransition spd="slow">
    <p:cover/>
  </p:transition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E:\УЧЕНИЕ\РПЦ\СЗО\История ППЦ\Фон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49325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pPr algn="ctr"/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>ЭЛЛАДСКАЯ </a:t>
            </a: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>ПРАВОСЛАВНАЯ </a:t>
            </a: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>ЦЕРКОВЬ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83050" y="4484688"/>
            <a:ext cx="4953000" cy="1752600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Презентацию подготовил: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студент 5 курса СЗО ТДС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Антон </a:t>
            </a:r>
            <a:r>
              <a:rPr lang="ru-RU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Терсков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0" y="6165850"/>
            <a:ext cx="9188450" cy="6921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4008" algn="ctr" fontAlgn="auto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Томск – 2021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E:\УЧЕНИЕ\РПЦ\СЗО\История ППЦ\Фон.jp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0" y="949325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pPr algn="ctr"/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>МОНАСТЫРИ  И  ХРАМЫ</a:t>
            </a:r>
            <a:endParaRPr lang="ru-RU" sz="28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6" name="Picture 2" descr="E:\УЧЕНИЕ\РПЦ\СЗО\История ППЦ\Афинский Благовещенский собор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08050"/>
            <a:ext cx="91440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092825"/>
            <a:ext cx="9109075" cy="765175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СТАВРОПИГИАЛЬНЫЙ И СИНОДАЛЬНЫЙ МУЖСКОЙ МОНАСТЫРЬ ВО ИМЯ ПРЕПОДОБНОГО СИМЕОНА НОВОГО БОГОСЛОВА В КАЛАМОСЕ</a:t>
            </a:r>
            <a:endParaRPr lang="ru-RU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E:\УЧЕНИЕ\РПЦ\СЗО\История ППЦ\Фон.jp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0" y="949325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pPr algn="ctr"/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>МОНАСТЫРИ  И  ХРАМЫ</a:t>
            </a:r>
            <a:endParaRPr lang="ru-RU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092825"/>
            <a:ext cx="9109075" cy="765175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 Греции находится Святая Метеора – горная монашеская страна, второй после Святой горы Афонской центр православного монашества в Греции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8081"/>
            <a:ext cx="9144000" cy="51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430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E:\УЧЕНИЕ\РПЦ\СЗО\История ППЦ\Фон.jp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0" y="949324"/>
            <a:ext cx="9144000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Святые и Святыни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Элладской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Церкви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92500" y="908050"/>
            <a:ext cx="5616575" cy="5184775"/>
          </a:xfrm>
        </p:spPr>
        <p:txBody>
          <a:bodyPr>
            <a:noAutofit/>
          </a:bodyPr>
          <a:lstStyle/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r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Элладской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Церкви, помимо святых, почитаемых всей Православной Церковью, имеется много своих, </a:t>
            </a: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местночтимых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святых.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Период османского владычества на Балканах и в Средиземноморье, сопровождавшийся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уничтожением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национальной самобытности, вызвал массовое </a:t>
            </a: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исповедничество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и мученичество за православную веру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Одним из самых почитаемых святых в современной Греции является св. исповедник Иоанн Русский (1730). Его нетленные мощи, обретенные спустя несколько лет после его кончины, находятся в </a:t>
            </a: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Прокопио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на о. </a:t>
            </a: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Эвбея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7221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E:\УЧЕНИЕ\РПЦ\СЗО\История ППЦ\Фон.jp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0" y="949324"/>
            <a:ext cx="9144000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Иоанн Русский (1730)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08156" y="908050"/>
            <a:ext cx="5300919" cy="5184775"/>
          </a:xfrm>
        </p:spPr>
        <p:txBody>
          <a:bodyPr>
            <a:noAutofit/>
          </a:bodyPr>
          <a:lstStyle/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r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Родился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 конце XVII века в Малороссии. Служил солдатом в армии Петра I и участвовал в русско-турецкой войне. Был взят в плен. Турки безуспешно пытались обратить его в мусульманскую веру. Хозяин, видя бесстрашие пленника, перестал его мучить и принуждать отречься от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православия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Добросердечие и честность святого было таковым, что хозяин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предложил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жить ему,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как свободному. Однако подвижник предпочел остаться на конюшне, где никто не мешал ему каждой ночью молиться Богу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" y="949324"/>
            <a:ext cx="3778688" cy="521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282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E:\УЧЕНИЕ\РПЦ\СЗО\История ППЦ\Фон.jp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0" y="949324"/>
            <a:ext cx="9144000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Иоанн Русский (1730)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71652" y="908050"/>
            <a:ext cx="4937423" cy="5949949"/>
          </a:xfrm>
        </p:spPr>
        <p:txBody>
          <a:bodyPr>
            <a:noAutofit/>
          </a:bodyPr>
          <a:lstStyle/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r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Иногда по ночам он приходил для молитвы к храму великомученика Георгия. В этом же храме по праздникам он причащался. Несмотря на свою бедность, всегда помогал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нуждающимся.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Господь явил через своего святого и явные чудеса. Так, когда хозяин находился в путешествии в дальних краях, родственники очень горевали, что он не участвует в праздничной семейной трапезе. Тогда по тайной молитве святого хозяину чудесным образом было перенесено блюдо с пловом с семейного стола. Блюдо было из фамильного сервиза, а плов был горячим. 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defRPr/>
            </a:pPr>
            <a:endPara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61405"/>
            <a:ext cx="4171650" cy="589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304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E:\УЧЕНИЕ\РПЦ\СЗО\История ППЦ\Фон.jp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0" y="949324"/>
            <a:ext cx="9144000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Иоанн Русский (1730)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949324"/>
            <a:ext cx="4937423" cy="5949949"/>
          </a:xfrm>
        </p:spPr>
        <p:txBody>
          <a:bodyPr>
            <a:noAutofit/>
          </a:bodyPr>
          <a:lstStyle/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r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Праведная кончина святого последовала 27 мая 1730 года после приобщения Святых Тайн Христовых. Хозяин позвал священников. На погребении были все христиане, жившие в Прокопии. Через три с половиной года были обретены его нетленные мощи и перенесены в храм </a:t>
            </a: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вмч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Георгия. Нового святого стали почитать не только православные, но и армяне, и турки. В 1881 году часть мощей была перенесена в русский </a:t>
            </a: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Пантелеимонов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монастырь на Афоне. Другая часть в 1924 году была помещена в храме св. Иоанна Русского на острове </a:t>
            </a: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Эвбия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где находится и по сей день. 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defRPr/>
            </a:pPr>
            <a:endPara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547" y="949324"/>
            <a:ext cx="4274453" cy="321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251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E:\УЧЕНИЕ\РПЦ\СЗО\История ППЦ\Фон.jp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0" y="949324"/>
            <a:ext cx="9144000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pPr algn="ctr"/>
            <a:r>
              <a:rPr lang="ru-RU" sz="2800" b="1" dirty="0"/>
              <a:t>Преподобный Давид </a:t>
            </a:r>
            <a:r>
              <a:rPr lang="ru-RU" sz="2800" b="1" dirty="0" err="1"/>
              <a:t>Эвбейский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91881" y="908050"/>
            <a:ext cx="5617194" cy="5949949"/>
          </a:xfrm>
        </p:spPr>
        <p:txBody>
          <a:bodyPr>
            <a:noAutofit/>
          </a:bodyPr>
          <a:lstStyle/>
          <a:p>
            <a:pPr algn="r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вятой </a:t>
            </a:r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XVI </a:t>
            </a:r>
            <a:r>
              <a:rPr lang="ru-R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столетия (память 1 </a:t>
            </a:r>
            <a:r>
              <a:rPr lang="ru-RU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ноябрая</a:t>
            </a:r>
            <a:r>
              <a:rPr lang="ru-R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Еще в детстве в нем проявились духовные дарования – он сподобился явления святого Иоанна Предтечи. В 15 лет Давид стал послушником опытного старца, несколько лет прожил на Афоне в Великой Лавре, а потом по послушанию принял игуменство в одном из монастырей митрополии </a:t>
            </a:r>
            <a:r>
              <a:rPr lang="ru-R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Нафпактоса</a:t>
            </a:r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Претерпев множество скорбей от непослушной братии и от иноверных правителей – турок, преподобный Давид покинул обитель и переправился на остров </a:t>
            </a:r>
            <a:r>
              <a:rPr lang="ru-R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Эвбея</a:t>
            </a:r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Причем, не имея места в лодке, он расстелил на воде свою мантию, сел в нее и так переплыл </a:t>
            </a:r>
            <a:r>
              <a:rPr lang="ru-R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Эвбейский</a:t>
            </a:r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залив. На </a:t>
            </a:r>
            <a:r>
              <a:rPr lang="ru-R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Эвбее</a:t>
            </a:r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подвижник поселился в пещере неподалеку от разрушенного храма Преображения Господня. Постепенно к нему собралась братия, и образовался </a:t>
            </a:r>
            <a:r>
              <a:rPr lang="ru-R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Спасо</a:t>
            </a:r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-Преображенский монастырь. Здесь святой Давид дожил до глубокой старости, еще при жизни сподобившись дара чудотворений, которые не прекращаются и после его </a:t>
            </a:r>
            <a:r>
              <a:rPr lang="ru-R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кончины (около 1600 г.) </a:t>
            </a:r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от его мощей уже более четырех веков.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defRPr/>
            </a:pPr>
            <a:endPara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49324"/>
            <a:ext cx="3491880" cy="482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560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E:\УЧЕНИЕ\РПЦ\СЗО\История ППЦ\Фон.jp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0" y="949324"/>
            <a:ext cx="9144000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pPr algn="ctr"/>
            <a:r>
              <a:rPr lang="ru-RU" sz="2800" b="1" dirty="0" err="1" smtClean="0"/>
              <a:t>Преподобномученник</a:t>
            </a:r>
            <a:r>
              <a:rPr lang="ru-RU" sz="2800" b="1" dirty="0" smtClean="0"/>
              <a:t> Николай Новый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324"/>
            <a:ext cx="3203848" cy="3415780"/>
          </a:xfrm>
          <a:prstGeom prst="rect">
            <a:avLst/>
          </a:prstGeom>
        </p:spPr>
      </p:pic>
      <p:sp>
        <p:nvSpPr>
          <p:cNvPr id="1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03848" y="908050"/>
            <a:ext cx="5905227" cy="5949949"/>
          </a:xfrm>
        </p:spPr>
        <p:txBody>
          <a:bodyPr>
            <a:noAutofit/>
          </a:bodyPr>
          <a:lstStyle/>
          <a:p>
            <a:pPr algn="r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ru-RU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ru-R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r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Святой Николай жил в </a:t>
            </a:r>
            <a:r>
              <a:rPr lang="ru-R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Вуненском</a:t>
            </a:r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скиту (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VII-VIII </a:t>
            </a:r>
            <a:r>
              <a:rPr lang="ru-R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в.) </a:t>
            </a:r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вместе с монахами, имена которых сохранились. Однажды, когда они все вместе молились, явился Ангел от Бога: «Будьте готовы, – сказал он, – и стойте твердо, ибо через несколько дней примете мученическую кончину, дабы получить награды и венцы подвижников и унаследовать Царствие Небесное».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ru-R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Несколько </a:t>
            </a:r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дней спустя в </a:t>
            </a:r>
            <a:r>
              <a:rPr lang="ru-R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Вунену</a:t>
            </a:r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пришли варвары-язычники и хотели заставить иноков отречься от Христа. 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Звероподобные варвары подвергли иноков страшным пыткам. Особенно терзали они святого Николая, твердо и дерзновенно защищавшего свою веру во Христа. Святой мученик пролил столько крови, что здесь до сих пор кровоточат деревья. Затем мучители отсекли святому голову. Это произошло 9 мая, которое теперь почитается как день памяти святого Николая Нового</a:t>
            </a: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defRPr/>
            </a:pPr>
            <a:endParaRPr lang="ru-RU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4850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E:\УЧЕНИЕ\РПЦ\СЗО\История ППЦ\Фон.jp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0" y="949325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pPr algn="ctr"/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>Исторический очерк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92500" y="908050"/>
            <a:ext cx="5616575" cy="5184775"/>
          </a:xfrm>
        </p:spPr>
        <p:txBody>
          <a:bodyPr>
            <a:noAutofit/>
          </a:bodyPr>
          <a:lstStyle/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Христианскую веру принес на территорию современной Греции (Эллады) </a:t>
            </a:r>
            <a:r>
              <a:rPr lang="ru-RU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ап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Павел.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Ап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Иоанн Богослов на острове </a:t>
            </a:r>
            <a:r>
              <a:rPr lang="ru-RU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Патмос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написал книгу Откровение.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 IV века епископские кафедры Греции входили в состав то Римской, то Константинопольской Церквей.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1453 г. – завоевание турками.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1830 г. – политическая независимости от Османской империи, начало борьбы за автокефалию.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1850 г. – получение автокефалии.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1975 г . – отделение от государства.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XX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век – </a:t>
            </a:r>
            <a:r>
              <a:rPr lang="ru-RU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старостильные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расколы.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 descr="E:\УЧЕНИЕ\РПЦ\СЗО\История ППЦ\Фон.jp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0" y="949325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pPr algn="ctr"/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>Современное положение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08400" y="1052513"/>
            <a:ext cx="5400675" cy="5040312"/>
          </a:xfrm>
        </p:spPr>
        <p:txBody>
          <a:bodyPr>
            <a:noAutofit/>
          </a:bodyPr>
          <a:lstStyle/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Каноническая территория: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большая часть Греции.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Центральными административными органами являются: Священный Синод Иерархов , Постоянный Священный Синод, Генеральная Церковная Ассамблея.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Богослужебный язык: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византийский греческий.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Календарь: </a:t>
            </a:r>
            <a:r>
              <a:rPr lang="ru-RU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новоюлианский</a:t>
            </a:r>
            <a:endPara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Кафедральный собор: Благовещенский в Афинах (также в Афинах резиденция </a:t>
            </a:r>
            <a:r>
              <a:rPr lang="ru-RU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предстоятеля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; Священный Синод пребывает в Афинском монастыре </a:t>
            </a:r>
            <a:r>
              <a:rPr lang="ru-RU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Петраки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Место в диптихе – 11.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E:\УЧЕНИЕ\РПЦ\СЗО\История ППЦ\Фон.jp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0" y="949325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pPr algn="ctr"/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>Предстоятель  Элладской  Православной  Церкви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092825"/>
            <a:ext cx="9109075" cy="765175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ИЕРОНИМ II</a:t>
            </a:r>
          </a:p>
          <a:p>
            <a:pPr algn="ct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БЛАЖЕННЕЙШИЙ АРХИЕПИСКОП АФИНСКИЙ И ВСЕЯ ЭЛЛАДЫ</a:t>
            </a:r>
          </a:p>
        </p:txBody>
      </p:sp>
      <p:pic>
        <p:nvPicPr>
          <p:cNvPr id="8197" name="Picture 2" descr="E:\УЧЕНИЕ\РПЦ\СЗО\История ППЦ\Иероним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363" y="977900"/>
            <a:ext cx="42164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E:\УЧЕНИЕ\РПЦ\СЗО\История ППЦ\Фон.jp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0" y="949325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pPr algn="ctr"/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>Статистика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08400" y="1052513"/>
            <a:ext cx="5400675" cy="5040312"/>
          </a:xfrm>
        </p:spPr>
        <p:txBody>
          <a:bodyPr>
            <a:noAutofit/>
          </a:bodyPr>
          <a:lstStyle/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около 8 млн. верующих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(из более 11 млн. всего населения Греции),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81 митрополия, 105 епископов,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8 857 священников, около 8 тыс. приходов,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4 087 монашествующих, 598 монастырей и скитов (мужских – 232, женских – 294, скитов – 72), 24 726 </a:t>
            </a:r>
            <a:r>
              <a:rPr lang="ru-RU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неприходских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церквей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(кладбищенских, тюремных и т.д.).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2 716 благотворительных фондов,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285 благотворительных столовых,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422 социальных учреждения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(детских садов, приютов,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молодёжных лагерей)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 descr="E:\УЧЕНИЕ\РПЦ\СЗО\История ППЦ\Фон.jp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0" y="949325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pPr algn="ctr"/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>Учебные  заведения  и  монастыри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08400" y="1052513"/>
            <a:ext cx="5400675" cy="5040312"/>
          </a:xfrm>
        </p:spPr>
        <p:txBody>
          <a:bodyPr>
            <a:noAutofit/>
          </a:bodyPr>
          <a:lstStyle/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Учебные заведения: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Богословская школа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Афинского университета,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Богословская школа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Фессалоникийского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университета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Ставропигии и монастыри: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Каламосский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Симеоновский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монастырь,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Монастырь </a:t>
            </a:r>
            <a:r>
              <a:rPr lang="ru-RU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Пендели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Монастырь </a:t>
            </a:r>
            <a:r>
              <a:rPr lang="ru-RU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Петраки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Каламосский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Симеоновский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монастырь</a:t>
            </a:r>
          </a:p>
          <a:p>
            <a:pPr algn="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 descr="E:\УЧЕНИЕ\РПЦ\СЗО\История ППЦ\Фон.jp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0" y="949325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52673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 descr="E:\УЧЕНИЕ\РПЦ\СЗО\История ППЦ\Фон.jp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0" y="949325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pPr algn="ctr"/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>МОНАСТЫРИ  И  ХРАМЫ</a:t>
            </a:r>
            <a:endParaRPr lang="ru-RU" sz="28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8" name="Picture 2" descr="E:\УЧЕНИЕ\РПЦ\СЗО\История ППЦ\Афинский Благовещенский собор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938" y="981075"/>
            <a:ext cx="5580062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092825"/>
            <a:ext cx="9109075" cy="765175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КАФЕДРАЛЬНЫЙ  СОБОР  БЛАГОВЕЩЕНИЯ</a:t>
            </a:r>
          </a:p>
          <a:p>
            <a:pPr algn="ct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ПРЕСВЯТОЙ  БОГОРОДИЦЫ  В  АФИНАХ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 descr="E:\УЧЕНИЕ\РПЦ\СЗО\История ППЦ\Фон.jp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0" y="949325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2150"/>
          </a:xfrm>
        </p:spPr>
        <p:txBody>
          <a:bodyPr/>
          <a:lstStyle/>
          <a:p>
            <a:pPr algn="ctr"/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>МОНАСТЫРИ  И  ХРАМЫ</a:t>
            </a:r>
            <a:endParaRPr lang="ru-RU" sz="28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2" name="Picture 2" descr="E:\УЧЕНИЕ\РПЦ\СЗО\История ППЦ\Афинский Благовещенский собор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375" y="981075"/>
            <a:ext cx="550862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092825"/>
            <a:ext cx="9144000" cy="765175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ru-R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АФИНСКИЙ СИНОДАЛЬНЫЙ МУЖСКОЙ МОНАСТЫРЬ ПЕТРАКИ ВО ИМЯ АРХАНГЕЛОВ МИХАИЛА И ГАВРИИЛА, ЧИНОНАЧАЛЬНИКОВ БЕСПЛОТНЫХ</a:t>
            </a:r>
            <a:endParaRPr lang="ru-RU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258</TotalTime>
  <Words>1020</Words>
  <Application>Microsoft Office PowerPoint</Application>
  <PresentationFormat>Экран (4:3)</PresentationFormat>
  <Paragraphs>87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Городская</vt:lpstr>
      <vt:lpstr>ЭЛЛАДСКАЯ   ПРАВОСЛАВНАЯ   ЦЕРКОВЬ</vt:lpstr>
      <vt:lpstr>Исторический очерк</vt:lpstr>
      <vt:lpstr>Современное положение</vt:lpstr>
      <vt:lpstr>Предстоятель  Элладской  Православной  Церкви</vt:lpstr>
      <vt:lpstr>Статистика</vt:lpstr>
      <vt:lpstr>Учебные  заведения  и  монастыри</vt:lpstr>
      <vt:lpstr>Презентация PowerPoint</vt:lpstr>
      <vt:lpstr>МОНАСТЫРИ  И  ХРАМЫ</vt:lpstr>
      <vt:lpstr>МОНАСТЫРИ  И  ХРАМЫ</vt:lpstr>
      <vt:lpstr>МОНАСТЫРИ  И  ХРАМЫ</vt:lpstr>
      <vt:lpstr>МОНАСТЫРИ  И  ХРАМЫ</vt:lpstr>
      <vt:lpstr>Святые и Святыни Элладской Церкви</vt:lpstr>
      <vt:lpstr>Иоанн Русский (1730)</vt:lpstr>
      <vt:lpstr>Иоанн Русский (1730)</vt:lpstr>
      <vt:lpstr>Иоанн Русский (1730)</vt:lpstr>
      <vt:lpstr>Преподобный Давид Эвбейский</vt:lpstr>
      <vt:lpstr>Преподобномученник Николай Новый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Гесер</dc:creator>
  <cp:lastModifiedBy>Дмитрий Иванов</cp:lastModifiedBy>
  <cp:revision>34</cp:revision>
  <dcterms:created xsi:type="dcterms:W3CDTF">2021-04-18T14:34:36Z</dcterms:created>
  <dcterms:modified xsi:type="dcterms:W3CDTF">2021-04-19T05:52:31Z</dcterms:modified>
</cp:coreProperties>
</file>