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64" r:id="rId4"/>
    <p:sldId id="259" r:id="rId5"/>
    <p:sldId id="257" r:id="rId6"/>
    <p:sldId id="258" r:id="rId7"/>
    <p:sldId id="261" r:id="rId8"/>
    <p:sldId id="262" r:id="rId9"/>
    <p:sldId id="263" r:id="rId10"/>
    <p:sldId id="265" r:id="rId11"/>
    <p:sldId id="266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孟淵" initials="陳孟淵" lastIdx="1" clrIdx="0">
    <p:extLst>
      <p:ext uri="{19B8F6BF-5375-455C-9EA6-DF929625EA0E}">
        <p15:presenceInfo xmlns:p15="http://schemas.microsoft.com/office/powerpoint/2012/main" userId="S-1-5-21-172770542-789004078-2937499150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26C94-271D-49A1-BABA-212293D723B7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D3976-0A53-43C7-A43E-A2410759C6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25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05DC2-DED1-45B9-85D7-B8F2F3816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AF49D2-3CE2-4A3C-963D-661E0B090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61EE17-CDDF-412F-8A6C-7BE6D8EE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F30DB1-5539-47AA-8EBF-EF64749B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AF6B5F-8EC2-4794-B093-9CC50BBD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2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38349-B6B8-437C-AA53-89FBE964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BE5F5A-959A-451D-BF89-091B04887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C1BA65-2D89-4D01-83BC-F45ADA9B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2DAC0D-F921-4A72-8542-933E57EA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FA708E-BEFD-42AF-96E5-350533CC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3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36B231-819C-4DBF-AA13-238937A62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530887-B7E0-4D91-94E0-83E588922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AFCAE5-F19B-4439-83F7-997563E6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54219-9889-4055-96FD-C36307CB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4BBB35-34A8-4013-862C-1CBFC3E9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39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AD3E9-F54E-4A25-A663-0398B04C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4B63A2-34BD-4241-BE18-497FDE1A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2A145F-F269-4E04-B1AF-D358AEE1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E9998D-C025-4926-8FFA-C1ABBF74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A49943-2D1B-40FC-9F17-E8B9AABC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25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CB29E-F53E-41E0-BE60-8FEB9730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6328B5-E600-4685-88AF-8BB01E36B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7973E1-7674-43CB-A5CE-3744C9EE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DCC831-6F0C-4780-88AD-8D899C16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076B75-EED1-4C6A-9F47-61E80F33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87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02B9F1-C439-44FF-A5B0-C76F385E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A376EB-6ED8-462C-9557-42E81D428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F8B89C-FB90-4776-8068-54B83DBD7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B9C453-D09E-4C8C-878D-FA9D00E5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2A09E7-B489-4D09-85BE-5425DD1B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D6AFBD-0292-4C98-9443-CA2D97FA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90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64C2BF-B11E-4FDD-95D2-063C86AC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E57909-38F5-48FE-878E-D3A113FBA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BED607-3862-4C87-804D-76CAD2DAF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4ED5A3-1C28-4283-95CB-3A009592D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7FB7E2-D78A-4B9E-B945-F33E3FFF2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0EE612-EEFC-49F0-9BB7-91060501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512CCF-8360-4F37-BCF7-3825CA09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0F985A-1F9D-4507-AF5A-D8D04AB5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9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B4B2D2-D88D-45DE-B3F7-38454A15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E5709CA-6FC5-4355-8ABA-949067F2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4C0442-57E0-42D9-AFB0-FDC12F8D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588AD6-0266-492B-ACE9-58DE896F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89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D081C7C-E7FA-4465-B620-61998CD0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20DF27-62CC-4F48-8932-1EFF435E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67AC9B-745E-414E-92D5-63E67C3D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39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782FF2-D243-4F5A-BD47-FE8DFF5E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AC756-05CB-4135-80C1-9E07B813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D65326-0566-493F-AE74-9F4784246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182BE0-4082-430F-9150-8B0FD1FD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84AFC4-B989-4850-883A-C792E00E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B29115-8611-404D-93A7-780C4526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60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5135F4-B0EE-4342-BF04-9D70D061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D8EE6B-B640-4DDC-90F8-645282642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FE4A3A-796B-48BA-BB3B-4A4B5167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9AEDB2-FF5F-4A99-8277-398858CF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1A6C3F-4C3D-4D6B-A634-20294A4E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E82130-06B3-4119-BA62-E81B3FA6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89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2F2300-8B44-4DF9-B2C9-F0849915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EAF52A-35DA-4636-A5C0-D77D1D23F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F815D5-A8BB-4149-9AB7-C0686B7F3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F29B-51DF-41BF-B9C1-3A09295E2F91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F341F2-B2B9-4A9E-8EF5-F08A018D9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51A7FC-7749-4CEC-9954-72DC5E507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839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BF4BE-3EB6-4EE6-A43E-6F1BDE683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03/17 </a:t>
            </a:r>
            <a:r>
              <a:rPr lang="zh-TW" altLang="en-US" dirty="0"/>
              <a:t>程設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r>
              <a:rPr lang="zh-TW" altLang="en-US" dirty="0"/>
              <a:t>實習課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1A1550-882A-4777-A7E2-8F21F3649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1091734</a:t>
            </a:r>
            <a:r>
              <a:rPr lang="zh-TW" altLang="en-US" dirty="0"/>
              <a:t> 陳孟淵</a:t>
            </a:r>
            <a:endParaRPr lang="en-US" altLang="zh-TW" dirty="0"/>
          </a:p>
          <a:p>
            <a:r>
              <a:rPr lang="en-US" altLang="zh-TW" dirty="0"/>
              <a:t>1091635</a:t>
            </a:r>
            <a:r>
              <a:rPr lang="zh-TW" altLang="en-US" dirty="0"/>
              <a:t> 江佳恩</a:t>
            </a:r>
          </a:p>
        </p:txBody>
      </p:sp>
    </p:spTree>
    <p:extLst>
      <p:ext uri="{BB962C8B-B14F-4D97-AF65-F5344CB8AC3E}">
        <p14:creationId xmlns:p14="http://schemas.microsoft.com/office/powerpoint/2010/main" val="74482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CD4D85-D9C4-4DE5-8A82-E3CD840A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dirty="0"/>
              <a:t>練習</a:t>
            </a:r>
            <a:r>
              <a:rPr lang="en-US" altLang="zh-TW" sz="5400" dirty="0"/>
              <a:t>2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2613A4-19F8-4711-8E40-D2F09F051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寫一程式，讓使用者不斷輸入整數，直到輸入為負數才停止。最後輸出非負整數的總和。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EE31B64-3171-4F29-B052-08E2F88E2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115" y="3182447"/>
            <a:ext cx="3291106" cy="376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31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470C24-EA22-4A86-9B9C-647869DC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60CB618-2179-4AE1-92EC-0B68277AE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88" y="365125"/>
            <a:ext cx="6487624" cy="6234597"/>
          </a:xfrm>
        </p:spPr>
      </p:pic>
    </p:spTree>
    <p:extLst>
      <p:ext uri="{BB962C8B-B14F-4D97-AF65-F5344CB8AC3E}">
        <p14:creationId xmlns:p14="http://schemas.microsoft.com/office/powerpoint/2010/main" val="3457253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A3626-9200-4871-B896-B2BF20D7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600" dirty="0"/>
              <a:t>break</a:t>
            </a:r>
            <a:endParaRPr lang="zh-TW" altLang="en-US" sz="6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9299B6-3055-418A-90A4-EAAB08494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014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928104-769F-4CE2-A1A3-0C4B739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dirty="0"/>
              <a:t>練習</a:t>
            </a:r>
            <a:r>
              <a:rPr lang="en-US" altLang="zh-TW" sz="5400" dirty="0"/>
              <a:t>2</a:t>
            </a:r>
            <a:r>
              <a:rPr lang="zh-TW" altLang="en-US" sz="5400" dirty="0"/>
              <a:t>延伸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1C6543-7390-4B4C-B0CB-053A787F7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寫一程式，讓使用者不斷輸入整數，直到輸入為負數才停止。最後輸出非負整數的總和。</a:t>
            </a:r>
            <a:endParaRPr lang="en-US" altLang="zh-TW" sz="4800" dirty="0"/>
          </a:p>
          <a:p>
            <a:pPr marL="0" indent="0">
              <a:buNone/>
            </a:pPr>
            <a:endParaRPr lang="en-US" altLang="zh-TW" sz="4800" dirty="0"/>
          </a:p>
          <a:p>
            <a:r>
              <a:rPr lang="zh-TW" altLang="en-US" sz="4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使用</a:t>
            </a:r>
            <a:r>
              <a:rPr lang="en-US" altLang="zh-TW" sz="4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break</a:t>
            </a:r>
          </a:p>
          <a:p>
            <a:pPr marL="0" indent="0">
              <a:buNone/>
            </a:pPr>
            <a:endParaRPr lang="zh-TW" altLang="en-US" sz="4800" dirty="0"/>
          </a:p>
          <a:p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560417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16A08B-7491-4A4B-86B3-C10F9150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F1F9875-F73A-4B5B-9F6F-7D1D978EA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036" y="365125"/>
            <a:ext cx="5679927" cy="6365125"/>
          </a:xfrm>
        </p:spPr>
      </p:pic>
    </p:spTree>
    <p:extLst>
      <p:ext uri="{BB962C8B-B14F-4D97-AF65-F5344CB8AC3E}">
        <p14:creationId xmlns:p14="http://schemas.microsoft.com/office/powerpoint/2010/main" val="1062224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587B51-9482-44D6-9822-B22B56B6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8000" dirty="0"/>
              <a:t>continue</a:t>
            </a:r>
            <a:endParaRPr lang="zh-TW" altLang="en-US" sz="8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48104D-1274-4C41-ACE6-C39288A2B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12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DB0F34-F435-4FD3-A053-F3988118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/>
              <a:t>判斷句的執行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984355-5D27-43AF-A0BD-8C1574532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共通特點</a:t>
            </a:r>
            <a:r>
              <a:rPr lang="en-US" altLang="zh-TW" sz="5400" dirty="0"/>
              <a:t>:</a:t>
            </a:r>
            <a:r>
              <a:rPr lang="zh-TW" altLang="en-US" sz="5400" dirty="0"/>
              <a:t> </a:t>
            </a:r>
            <a:endParaRPr lang="en-US" altLang="zh-TW" sz="5400" dirty="0"/>
          </a:p>
          <a:p>
            <a:pPr marL="1200150" lvl="1" indent="-742950">
              <a:buFont typeface="+mj-lt"/>
              <a:buAutoNum type="arabicPeriod"/>
            </a:pPr>
            <a:r>
              <a:rPr lang="zh-TW" altLang="en-US" sz="5400" dirty="0"/>
              <a:t>執行範圍為</a:t>
            </a:r>
            <a:r>
              <a:rPr lang="zh-TW" altLang="en-US" sz="5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大括號</a:t>
            </a:r>
            <a:r>
              <a:rPr lang="zh-TW" altLang="en-US" sz="5400" dirty="0"/>
              <a:t>內</a:t>
            </a:r>
            <a:r>
              <a:rPr lang="en-US" altLang="zh-TW" sz="5400" dirty="0"/>
              <a:t>{</a:t>
            </a:r>
            <a:r>
              <a:rPr lang="zh-TW" altLang="en-US" sz="5400" dirty="0"/>
              <a:t> </a:t>
            </a:r>
            <a:r>
              <a:rPr lang="en-US" altLang="zh-TW" sz="5400" dirty="0"/>
              <a:t>}</a:t>
            </a:r>
          </a:p>
          <a:p>
            <a:pPr marL="1200150" lvl="1" indent="-742950">
              <a:buFont typeface="+mj-lt"/>
              <a:buAutoNum type="arabicPeriod"/>
            </a:pPr>
            <a:r>
              <a:rPr lang="zh-TW" altLang="en-US" sz="5400" dirty="0"/>
              <a:t>判斷為</a:t>
            </a:r>
            <a:r>
              <a:rPr lang="en-US" altLang="zh-TW" sz="5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true</a:t>
            </a:r>
            <a:r>
              <a:rPr lang="zh-TW" altLang="en-US" sz="5400" dirty="0"/>
              <a:t>才執行</a:t>
            </a:r>
            <a:endParaRPr lang="en-US" altLang="zh-TW" sz="5400" dirty="0"/>
          </a:p>
          <a:p>
            <a:pPr lvl="1"/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0613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C13CA7-22A0-4389-9482-5B201E84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dirty="0"/>
              <a:t>會輸出</a:t>
            </a:r>
            <a:r>
              <a:rPr lang="en-US" altLang="zh-TW" sz="5400" dirty="0"/>
              <a:t>bigger</a:t>
            </a:r>
            <a:r>
              <a:rPr lang="zh-TW" altLang="en-US" sz="5400" dirty="0"/>
              <a:t>嗎</a:t>
            </a:r>
            <a:r>
              <a:rPr lang="en-US" altLang="zh-TW" sz="5400" dirty="0"/>
              <a:t>?</a:t>
            </a:r>
            <a:endParaRPr lang="zh-TW" altLang="en-US" sz="54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8123B07-7FC6-43CE-B5DA-71D32E16E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055" y="1935447"/>
            <a:ext cx="8302989" cy="4753430"/>
          </a:xfr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D7386B4-D64D-4980-AB2F-C60A49977C9D}"/>
              </a:ext>
            </a:extLst>
          </p:cNvPr>
          <p:cNvCxnSpPr/>
          <p:nvPr/>
        </p:nvCxnSpPr>
        <p:spPr>
          <a:xfrm>
            <a:off x="1446245" y="3429000"/>
            <a:ext cx="1390261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6FBD840A-0A44-405A-A4DD-E8121A7E4E2D}"/>
              </a:ext>
            </a:extLst>
          </p:cNvPr>
          <p:cNvSpPr/>
          <p:nvPr/>
        </p:nvSpPr>
        <p:spPr>
          <a:xfrm>
            <a:off x="570338" y="289269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TW" altLang="en-US" sz="5400" b="0" cap="none" spc="0" dirty="0">
              <a:ln w="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5E57483-B152-4693-83DF-5A874D1539E3}"/>
              </a:ext>
            </a:extLst>
          </p:cNvPr>
          <p:cNvCxnSpPr>
            <a:cxnSpLocks/>
          </p:cNvCxnSpPr>
          <p:nvPr/>
        </p:nvCxnSpPr>
        <p:spPr>
          <a:xfrm>
            <a:off x="1489872" y="4122576"/>
            <a:ext cx="227036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B881359-43A2-42C2-810A-9AFCA3F77EED}"/>
              </a:ext>
            </a:extLst>
          </p:cNvPr>
          <p:cNvSpPr/>
          <p:nvPr/>
        </p:nvSpPr>
        <p:spPr>
          <a:xfrm>
            <a:off x="613965" y="3586266"/>
            <a:ext cx="535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TW" altLang="en-US" sz="5400" b="0" cap="none" spc="0" dirty="0">
              <a:ln w="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56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C8EBA-0EC3-4ACB-8992-FB33CC45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8D40EC4-334A-4069-A703-7117DEC7A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605" y="1447117"/>
            <a:ext cx="8206722" cy="4576825"/>
          </a:xfrm>
        </p:spPr>
      </p:pic>
    </p:spTree>
    <p:extLst>
      <p:ext uri="{BB962C8B-B14F-4D97-AF65-F5344CB8AC3E}">
        <p14:creationId xmlns:p14="http://schemas.microsoft.com/office/powerpoint/2010/main" val="416220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7A7A19-F2C2-405B-91B2-EF826DD7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395C5ED-61CC-4BDC-8248-3B4A54507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375" y="1690688"/>
            <a:ext cx="7837250" cy="4142121"/>
          </a:xfrm>
        </p:spPr>
      </p:pic>
    </p:spTree>
    <p:extLst>
      <p:ext uri="{BB962C8B-B14F-4D97-AF65-F5344CB8AC3E}">
        <p14:creationId xmlns:p14="http://schemas.microsoft.com/office/powerpoint/2010/main" val="357716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4B942-3AF1-45FF-BDD5-0018CE1C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7C92DA3-996E-428E-B2B2-93E4009A9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829" y="1245231"/>
            <a:ext cx="8291803" cy="463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22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816FF-9137-46A3-A97A-1ACA508F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DAEB870-3D23-4E84-91E8-7F767FF1D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64" y="1285615"/>
            <a:ext cx="8271514" cy="4424719"/>
          </a:xfrm>
        </p:spPr>
      </p:pic>
    </p:spTree>
    <p:extLst>
      <p:ext uri="{BB962C8B-B14F-4D97-AF65-F5344CB8AC3E}">
        <p14:creationId xmlns:p14="http://schemas.microsoft.com/office/powerpoint/2010/main" val="37303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8C425-B60D-4FEB-BA87-4742710A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/>
              <a:t>練習</a:t>
            </a:r>
            <a:r>
              <a:rPr lang="en-US" altLang="zh-TW" sz="6000" dirty="0"/>
              <a:t>1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4590A5-A08F-4D90-A87B-F0AC42C1C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輸出一數，此數為</a:t>
            </a:r>
            <a:r>
              <a:rPr lang="en-US" altLang="zh-TW" sz="4400" dirty="0"/>
              <a:t>2</a:t>
            </a:r>
            <a:r>
              <a:rPr lang="zh-TW" altLang="en-US" sz="4400" dirty="0"/>
              <a:t>的次方、大於</a:t>
            </a:r>
            <a:r>
              <a:rPr lang="en-US" altLang="zh-TW" sz="4400" dirty="0"/>
              <a:t>10000</a:t>
            </a:r>
            <a:r>
              <a:rPr lang="zh-TW" altLang="en-US" sz="4400" dirty="0"/>
              <a:t>，且最接近</a:t>
            </a:r>
            <a:r>
              <a:rPr lang="en-US" altLang="zh-TW" sz="4400" dirty="0"/>
              <a:t>10000 </a:t>
            </a:r>
            <a:r>
              <a:rPr lang="zh-TW" altLang="en-US" sz="4400" dirty="0"/>
              <a:t>。</a:t>
            </a:r>
            <a:endParaRPr lang="en-US" altLang="zh-TW" sz="4400" dirty="0"/>
          </a:p>
          <a:p>
            <a:endParaRPr lang="en-US" altLang="zh-TW" sz="4400" dirty="0"/>
          </a:p>
          <a:p>
            <a:r>
              <a:rPr lang="en-US" altLang="zh-TW" sz="4400" dirty="0"/>
              <a:t>Hint: </a:t>
            </a:r>
            <a:r>
              <a:rPr lang="zh-TW" altLang="en-US" sz="4400" dirty="0"/>
              <a:t>用</a:t>
            </a:r>
            <a:r>
              <a:rPr lang="en-US" altLang="zh-TW" sz="4400" dirty="0"/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2564182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B2B630-1854-44DA-A211-698ED829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545919DD-92DC-44AF-B1C0-BB0286C73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944" y="895387"/>
            <a:ext cx="8332112" cy="5067226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18A6F48-079F-4551-B2D7-DB24336B117B}"/>
              </a:ext>
            </a:extLst>
          </p:cNvPr>
          <p:cNvSpPr/>
          <p:nvPr/>
        </p:nvSpPr>
        <p:spPr>
          <a:xfrm>
            <a:off x="3941788" y="5934670"/>
            <a:ext cx="27574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5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zh-TW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= 16384</a:t>
            </a:r>
            <a:endParaRPr lang="zh-TW" altLang="en-US" sz="5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806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TM03457515[[fn=視圖]]</Template>
  <TotalTime>326</TotalTime>
  <Words>126</Words>
  <Application>Microsoft Office PowerPoint</Application>
  <PresentationFormat>寬螢幕</PresentationFormat>
  <Paragraphs>23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Office 佈景主題</vt:lpstr>
      <vt:lpstr>03/17 程設(一)實習課</vt:lpstr>
      <vt:lpstr>判斷句的執行</vt:lpstr>
      <vt:lpstr>會輸出bigger嗎?</vt:lpstr>
      <vt:lpstr>PowerPoint 簡報</vt:lpstr>
      <vt:lpstr>PowerPoint 簡報</vt:lpstr>
      <vt:lpstr>PowerPoint 簡報</vt:lpstr>
      <vt:lpstr>PowerPoint 簡報</vt:lpstr>
      <vt:lpstr>練習1</vt:lpstr>
      <vt:lpstr>PowerPoint 簡報</vt:lpstr>
      <vt:lpstr>練習2</vt:lpstr>
      <vt:lpstr>PowerPoint 簡報</vt:lpstr>
      <vt:lpstr>break</vt:lpstr>
      <vt:lpstr>練習2延伸</vt:lpstr>
      <vt:lpstr>PowerPoint 簡報</vt:lpstr>
      <vt:lpstr>continue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03/03 程設(一)實習課</dc:title>
  <dc:creator>天 陳</dc:creator>
  <cp:lastModifiedBy>陳孟淵</cp:lastModifiedBy>
  <cp:revision>44</cp:revision>
  <dcterms:created xsi:type="dcterms:W3CDTF">2022-02-28T04:09:27Z</dcterms:created>
  <dcterms:modified xsi:type="dcterms:W3CDTF">2022-03-14T13:58:12Z</dcterms:modified>
</cp:coreProperties>
</file>