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7" r:id="rId4"/>
    <p:sldId id="257" r:id="rId5"/>
    <p:sldId id="258" r:id="rId6"/>
    <p:sldId id="259" r:id="rId7"/>
    <p:sldId id="261" r:id="rId8"/>
    <p:sldId id="260" r:id="rId9"/>
    <p:sldId id="262" r:id="rId10"/>
    <p:sldId id="264" r:id="rId11"/>
    <p:sldId id="263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26C94-271D-49A1-BABA-212293D723B7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D3976-0A53-43C7-A43E-A2410759C6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25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Ch4 start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861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B05DC2-DED1-45B9-85D7-B8F2F3816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AF49D2-3CE2-4A3C-963D-661E0B090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61EE17-CDDF-412F-8A6C-7BE6D8EE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F30DB1-5539-47AA-8EBF-EF64749B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AF6B5F-8EC2-4794-B093-9CC50BBD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24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38349-B6B8-437C-AA53-89FBE964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BE5F5A-959A-451D-BF89-091B04887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C1BA65-2D89-4D01-83BC-F45ADA9B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2DAC0D-F921-4A72-8542-933E57EA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FA708E-BEFD-42AF-96E5-350533CC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3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036B231-819C-4DBF-AA13-238937A62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530887-B7E0-4D91-94E0-83E588922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AFCAE5-F19B-4439-83F7-997563E6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B54219-9889-4055-96FD-C36307CB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4BBB35-34A8-4013-862C-1CBFC3E9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39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AD3E9-F54E-4A25-A663-0398B04C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4B63A2-34BD-4241-BE18-497FDE1A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2A145F-F269-4E04-B1AF-D358AEE1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E9998D-C025-4926-8FFA-C1ABBF74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A49943-2D1B-40FC-9F17-E8B9AABC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25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5CB29E-F53E-41E0-BE60-8FEB9730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6328B5-E600-4685-88AF-8BB01E36B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7973E1-7674-43CB-A5CE-3744C9EE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DCC831-6F0C-4780-88AD-8D899C16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076B75-EED1-4C6A-9F47-61E80F33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87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02B9F1-C439-44FF-A5B0-C76F385E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A376EB-6ED8-462C-9557-42E81D428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F8B89C-FB90-4776-8068-54B83DBD7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B9C453-D09E-4C8C-878D-FA9D00E5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2A09E7-B489-4D09-85BE-5425DD1B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D6AFBD-0292-4C98-9443-CA2D97FA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90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64C2BF-B11E-4FDD-95D2-063C86AC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E57909-38F5-48FE-878E-D3A113FBA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BED607-3862-4C87-804D-76CAD2DAF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4ED5A3-1C28-4283-95CB-3A009592D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97FB7E2-D78A-4B9E-B945-F33E3FFF2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0EE612-EEFC-49F0-9BB7-91060501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512CCF-8360-4F37-BCF7-3825CA09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30F985A-1F9D-4507-AF5A-D8D04AB5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9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B4B2D2-D88D-45DE-B3F7-38454A15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E5709CA-6FC5-4355-8ABA-949067F2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84C0442-57E0-42D9-AFB0-FDC12F8D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588AD6-0266-492B-ACE9-58DE896F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89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D081C7C-E7FA-4465-B620-61998CD0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F20DF27-62CC-4F48-8932-1EFF435E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67AC9B-745E-414E-92D5-63E67C3D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39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782FF2-D243-4F5A-BD47-FE8DFF5E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AC756-05CB-4135-80C1-9E07B8139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D65326-0566-493F-AE74-9F4784246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182BE0-4082-430F-9150-8B0FD1FD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84AFC4-B989-4850-883A-C792E00E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B29115-8611-404D-93A7-780C4526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60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5135F4-B0EE-4342-BF04-9D70D061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4D8EE6B-B640-4DDC-90F8-645282642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FE4A3A-796B-48BA-BB3B-4A4B5167D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9AEDB2-FF5F-4A99-8277-398858CF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1A6C3F-4C3D-4D6B-A634-20294A4E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E82130-06B3-4119-BA62-E81B3FA6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89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72F2300-8B44-4DF9-B2C9-F0849915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EAF52A-35DA-4636-A5C0-D77D1D23F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F815D5-A8BB-4149-9AB7-C0686B7F3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9F29B-51DF-41BF-B9C1-3A09295E2F91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F341F2-B2B9-4A9E-8EF5-F08A018D9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51A7FC-7749-4CEC-9954-72DC5E507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839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BF4BE-3EB6-4EE6-A43E-6F1BDE683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03/03 </a:t>
            </a:r>
            <a:r>
              <a:rPr lang="zh-TW" altLang="en-US" dirty="0"/>
              <a:t>程設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</a:t>
            </a:r>
            <a:r>
              <a:rPr lang="zh-TW" altLang="en-US" dirty="0"/>
              <a:t>實習課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1A1550-882A-4777-A7E2-8F21F3649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1091734</a:t>
            </a:r>
            <a:r>
              <a:rPr lang="zh-TW" altLang="en-US" dirty="0"/>
              <a:t> 陳孟淵</a:t>
            </a:r>
            <a:endParaRPr lang="en-US" altLang="zh-TW" dirty="0"/>
          </a:p>
          <a:p>
            <a:r>
              <a:rPr lang="en-US" altLang="zh-TW" dirty="0"/>
              <a:t>1091635</a:t>
            </a:r>
            <a:r>
              <a:rPr lang="zh-TW" altLang="en-US" dirty="0"/>
              <a:t> 江佳恩</a:t>
            </a:r>
          </a:p>
        </p:txBody>
      </p:sp>
    </p:spTree>
    <p:extLst>
      <p:ext uri="{BB962C8B-B14F-4D97-AF65-F5344CB8AC3E}">
        <p14:creationId xmlns:p14="http://schemas.microsoft.com/office/powerpoint/2010/main" val="744826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90A085-2924-409A-BA2C-20FD5B2B5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012BB94-1128-471B-9D71-B159B61DE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28" y="809244"/>
            <a:ext cx="11557744" cy="5239511"/>
          </a:xfrm>
        </p:spPr>
      </p:pic>
    </p:spTree>
    <p:extLst>
      <p:ext uri="{BB962C8B-B14F-4D97-AF65-F5344CB8AC3E}">
        <p14:creationId xmlns:p14="http://schemas.microsoft.com/office/powerpoint/2010/main" val="2141050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CF88BB-B563-4AB7-91DA-6E9973D3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229FC3-6305-411F-8D8C-FC4B5CFD7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雙</a:t>
            </a:r>
            <a:r>
              <a:rPr lang="en-US" altLang="zh-TW" dirty="0"/>
              <a:t>for</a:t>
            </a:r>
          </a:p>
          <a:p>
            <a:r>
              <a:rPr lang="zh-TW" altLang="en-US" dirty="0"/>
              <a:t>作業</a:t>
            </a:r>
          </a:p>
        </p:txBody>
      </p:sp>
    </p:spTree>
    <p:extLst>
      <p:ext uri="{BB962C8B-B14F-4D97-AF65-F5344CB8AC3E}">
        <p14:creationId xmlns:p14="http://schemas.microsoft.com/office/powerpoint/2010/main" val="425410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45E76-B1EF-42B5-B001-FE9F0F86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600" dirty="0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C454DC-2FCD-41D7-9FB6-576740985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sz="6400" dirty="0"/>
              <a:t>(2^4) </a:t>
            </a:r>
            <a:r>
              <a:rPr lang="zh-TW" altLang="en-US" sz="6400" dirty="0"/>
              <a:t>* </a:t>
            </a:r>
            <a:r>
              <a:rPr lang="en-US" altLang="zh-TW" sz="6400" dirty="0"/>
              <a:t>(2^8) = 4294967296</a:t>
            </a:r>
          </a:p>
          <a:p>
            <a:pPr marL="0" indent="0">
              <a:buNone/>
            </a:pPr>
            <a:r>
              <a:rPr lang="en-US" altLang="zh-TW" sz="6400" dirty="0"/>
              <a:t>   Int	   byte</a:t>
            </a:r>
          </a:p>
          <a:p>
            <a:endParaRPr lang="en-US" altLang="zh-TW" sz="6400" dirty="0"/>
          </a:p>
          <a:p>
            <a:endParaRPr lang="en-US" altLang="zh-TW" sz="6400" dirty="0"/>
          </a:p>
          <a:p>
            <a:r>
              <a:rPr lang="zh-TW" altLang="en-US" sz="6400" dirty="0"/>
              <a:t>有號整數</a:t>
            </a:r>
            <a:r>
              <a:rPr lang="en-US" altLang="zh-TW" sz="6400" dirty="0"/>
              <a:t>(</a:t>
            </a:r>
            <a:r>
              <a:rPr lang="en-US" altLang="zh-TW" sz="6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zh-TW" sz="6400" dirty="0"/>
              <a:t>)</a:t>
            </a:r>
            <a:r>
              <a:rPr lang="zh-TW" altLang="en-US" sz="6400" dirty="0"/>
              <a:t> </a:t>
            </a:r>
            <a:r>
              <a:rPr lang="en-US" altLang="zh-TW" sz="6400" dirty="0"/>
              <a:t>-2147483648 ~</a:t>
            </a:r>
            <a:r>
              <a:rPr lang="zh-TW" altLang="en-US" sz="6400" dirty="0"/>
              <a:t> </a:t>
            </a:r>
            <a:r>
              <a:rPr lang="en-US" altLang="zh-TW" sz="6400" dirty="0"/>
              <a:t>2147483647</a:t>
            </a:r>
          </a:p>
          <a:p>
            <a:endParaRPr lang="en-US" altLang="zh-TW" sz="6400" dirty="0"/>
          </a:p>
          <a:p>
            <a:r>
              <a:rPr lang="zh-TW" altLang="en-US" sz="6400" dirty="0"/>
              <a:t>無號整數</a:t>
            </a:r>
            <a:r>
              <a:rPr lang="en-US" altLang="zh-TW" sz="6400" dirty="0"/>
              <a:t>(</a:t>
            </a:r>
            <a:r>
              <a:rPr lang="en-US" altLang="zh-TW" sz="6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unsinged int</a:t>
            </a:r>
            <a:r>
              <a:rPr lang="en-US" altLang="zh-TW" sz="6400" dirty="0"/>
              <a:t>)</a:t>
            </a:r>
            <a:r>
              <a:rPr lang="zh-TW" altLang="en-US" sz="6400" dirty="0"/>
              <a:t> </a:t>
            </a:r>
            <a:r>
              <a:rPr lang="en-US" altLang="zh-TW" sz="6400" dirty="0"/>
              <a:t>0 ~</a:t>
            </a:r>
            <a:r>
              <a:rPr lang="en-US" altLang="zh-TW" sz="4800" dirty="0"/>
              <a:t> </a:t>
            </a:r>
            <a:r>
              <a:rPr lang="en-US" altLang="zh-TW" sz="6300" dirty="0"/>
              <a:t>4294967295</a:t>
            </a:r>
          </a:p>
          <a:p>
            <a:endParaRPr lang="en-US" altLang="zh-TW" sz="4800" dirty="0"/>
          </a:p>
          <a:p>
            <a:pPr marL="0" indent="0">
              <a:buNone/>
            </a:pP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97393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80D867-27B5-4A7A-BFB5-F9AC2F9A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5B80823-D832-4632-8C0C-8CE35FB0D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38975" cy="5229225"/>
          </a:xfrm>
          <a:prstGeom prst="rect">
            <a:avLst/>
          </a:prstGeom>
        </p:spPr>
      </p:pic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866F45E-4967-4430-A605-08B7918A0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332" y="4738110"/>
            <a:ext cx="6306134" cy="2119890"/>
          </a:xfrm>
        </p:spPr>
      </p:pic>
    </p:spTree>
    <p:extLst>
      <p:ext uri="{BB962C8B-B14F-4D97-AF65-F5344CB8AC3E}">
        <p14:creationId xmlns:p14="http://schemas.microsoft.com/office/powerpoint/2010/main" val="315176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898E0-B176-4A43-BEF2-AA2E181B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跳脫字元 </a:t>
            </a:r>
            <a:r>
              <a:rPr lang="en-US" altLang="zh-TW" dirty="0"/>
              <a:t>(</a:t>
            </a:r>
            <a:r>
              <a:rPr lang="zh-TW" altLang="en-US" dirty="0"/>
              <a:t>算一個</a:t>
            </a:r>
            <a:r>
              <a:rPr lang="en-US" altLang="zh-TW" dirty="0"/>
              <a:t>char)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6427BB-C079-4768-908B-3007D2DE5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5400" dirty="0"/>
              <a:t>\\ :</a:t>
            </a:r>
            <a:r>
              <a:rPr lang="zh-TW" altLang="en-US" sz="5400" dirty="0"/>
              <a:t> 輸出</a:t>
            </a:r>
            <a:r>
              <a:rPr lang="en-US" altLang="zh-TW" sz="5400" dirty="0"/>
              <a:t>\</a:t>
            </a:r>
          </a:p>
          <a:p>
            <a:pPr marL="0" indent="0">
              <a:buNone/>
            </a:pPr>
            <a:r>
              <a:rPr lang="en-US" altLang="zh-TW" sz="5400" dirty="0"/>
              <a:t>\’ : </a:t>
            </a:r>
            <a:r>
              <a:rPr lang="zh-TW" altLang="en-US" sz="5400" dirty="0"/>
              <a:t>輸出</a:t>
            </a:r>
            <a:r>
              <a:rPr lang="en-US" altLang="zh-TW" sz="5400" dirty="0"/>
              <a:t>‘</a:t>
            </a:r>
          </a:p>
          <a:p>
            <a:pPr marL="0" indent="0">
              <a:buNone/>
            </a:pPr>
            <a:r>
              <a:rPr lang="en-US" altLang="zh-TW" sz="5400" dirty="0"/>
              <a:t>\” : </a:t>
            </a:r>
            <a:r>
              <a:rPr lang="zh-TW" altLang="en-US" sz="5400" dirty="0"/>
              <a:t>輸出</a:t>
            </a:r>
            <a:r>
              <a:rPr lang="en-US" altLang="zh-TW" sz="5400" dirty="0"/>
              <a:t>”</a:t>
            </a:r>
          </a:p>
          <a:p>
            <a:pPr marL="0" indent="0">
              <a:buNone/>
            </a:pPr>
            <a:r>
              <a:rPr lang="en-US" altLang="zh-TW" sz="5400" dirty="0"/>
              <a:t>\a</a:t>
            </a:r>
            <a:r>
              <a:rPr lang="zh-TW" altLang="en-US" sz="5400" dirty="0"/>
              <a:t> </a:t>
            </a:r>
            <a:r>
              <a:rPr lang="en-US" altLang="zh-TW" sz="5400" dirty="0"/>
              <a:t>:</a:t>
            </a:r>
            <a:r>
              <a:rPr lang="zh-TW" altLang="en-US" sz="5400" dirty="0"/>
              <a:t> 發出一聲</a:t>
            </a:r>
            <a:r>
              <a:rPr lang="en-US" altLang="zh-TW" sz="5400" dirty="0"/>
              <a:t> </a:t>
            </a:r>
          </a:p>
          <a:p>
            <a:pPr marL="0" indent="0">
              <a:buNone/>
            </a:pPr>
            <a:r>
              <a:rPr lang="zh-TW" altLang="en-US" sz="5400" dirty="0"/>
              <a:t> </a:t>
            </a:r>
            <a:r>
              <a:rPr lang="en-US" altLang="zh-TW" sz="5400" dirty="0"/>
              <a:t>\b</a:t>
            </a:r>
            <a:r>
              <a:rPr lang="zh-TW" altLang="en-US" sz="5400" dirty="0"/>
              <a:t> </a:t>
            </a:r>
            <a:r>
              <a:rPr lang="en-US" altLang="zh-TW" sz="5400" dirty="0"/>
              <a:t>:</a:t>
            </a:r>
            <a:r>
              <a:rPr lang="zh-TW" altLang="en-US" sz="5400" dirty="0"/>
              <a:t> 倒退一格</a:t>
            </a:r>
            <a:endParaRPr lang="en-US" altLang="zh-TW" sz="5400" dirty="0"/>
          </a:p>
          <a:p>
            <a:pPr marL="0" indent="0">
              <a:buNone/>
            </a:pP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653203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DC850C-14B7-485D-9388-4FF40363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練習</a:t>
            </a:r>
            <a:r>
              <a:rPr lang="en-US" altLang="zh-TW" dirty="0"/>
              <a:t>1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D69E0B-307A-4413-920F-259C70B1B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sz="5400" dirty="0"/>
              <a:t> 每隔一秒發出一聲，並將次數輸出</a:t>
            </a:r>
            <a:endParaRPr lang="en-US" altLang="zh-TW" sz="5400" dirty="0"/>
          </a:p>
          <a:p>
            <a:endParaRPr lang="en-US" altLang="zh-TW" sz="5400" dirty="0"/>
          </a:p>
          <a:p>
            <a:r>
              <a:rPr lang="en-US" altLang="zh-TW" sz="5400" dirty="0"/>
              <a:t>Hint: </a:t>
            </a:r>
          </a:p>
          <a:p>
            <a:pPr marL="0" indent="0">
              <a:buNone/>
            </a:pPr>
            <a:r>
              <a:rPr lang="en-US" altLang="zh-TW" sz="5400" dirty="0"/>
              <a:t>		\a </a:t>
            </a:r>
          </a:p>
          <a:p>
            <a:pPr marL="0" indent="0">
              <a:buNone/>
            </a:pPr>
            <a:r>
              <a:rPr lang="en-US" altLang="zh-TW" sz="4400" dirty="0"/>
              <a:t>		Sleep() 		// #include &lt;</a:t>
            </a:r>
            <a:r>
              <a:rPr lang="en-US" altLang="zh-TW" sz="4400" dirty="0" err="1"/>
              <a:t>windows.h</a:t>
            </a:r>
            <a:r>
              <a:rPr lang="en-US" altLang="zh-TW" sz="4400" dirty="0"/>
              <a:t>&gt;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26798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0D711A-62CB-47E2-9B28-020734B8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CA7E585-E53B-4188-B104-09D4899E7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415" y="286073"/>
            <a:ext cx="9255755" cy="6417324"/>
          </a:xfrm>
        </p:spPr>
      </p:pic>
    </p:spTree>
    <p:extLst>
      <p:ext uri="{BB962C8B-B14F-4D97-AF65-F5344CB8AC3E}">
        <p14:creationId xmlns:p14="http://schemas.microsoft.com/office/powerpoint/2010/main" val="898997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40B450C-1B13-4FA6-88A6-37446E9F1251}"/>
              </a:ext>
            </a:extLst>
          </p:cNvPr>
          <p:cNvSpPr/>
          <p:nvPr/>
        </p:nvSpPr>
        <p:spPr>
          <a:xfrm>
            <a:off x="2127380" y="2939143"/>
            <a:ext cx="7940351" cy="3069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BDC850C-14B7-485D-9388-4FF40363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練習</a:t>
            </a:r>
            <a:r>
              <a:rPr lang="en-US" altLang="zh-TW" dirty="0"/>
              <a:t>2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D69E0B-307A-4413-920F-259C70B1B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輸出以下內容</a:t>
            </a:r>
            <a:endParaRPr lang="en-US" altLang="zh-TW" sz="5400" dirty="0"/>
          </a:p>
          <a:p>
            <a:endParaRPr lang="en-US" altLang="zh-TW" sz="5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1B83A61-26E7-47C4-80C1-1A6117755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822" y="3016994"/>
            <a:ext cx="7766361" cy="286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19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1F2A1E-57C1-4573-9808-84E978FA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D3AEA91-C32D-4F70-81E0-112B27E8D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45" y="395623"/>
            <a:ext cx="9117563" cy="6066753"/>
          </a:xfrm>
        </p:spPr>
      </p:pic>
      <p:sp>
        <p:nvSpPr>
          <p:cNvPr id="9" name="語音泡泡: 矩形 8">
            <a:extLst>
              <a:ext uri="{FF2B5EF4-FFF2-40B4-BE49-F238E27FC236}">
                <a16:creationId xmlns:a16="http://schemas.microsoft.com/office/drawing/2014/main" id="{68C79F4F-AA49-4FEA-9926-D414929A881A}"/>
              </a:ext>
            </a:extLst>
          </p:cNvPr>
          <p:cNvSpPr/>
          <p:nvPr/>
        </p:nvSpPr>
        <p:spPr>
          <a:xfrm rot="10800000">
            <a:off x="6298162" y="4394717"/>
            <a:ext cx="877078" cy="592494"/>
          </a:xfrm>
          <a:prstGeom prst="wedgeRectCallou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bg1"/>
                </a:solidFill>
              </a:rPr>
              <a:t>\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E6C00AC-F23B-4529-9132-F8E5945B26FD}"/>
              </a:ext>
            </a:extLst>
          </p:cNvPr>
          <p:cNvSpPr/>
          <p:nvPr/>
        </p:nvSpPr>
        <p:spPr>
          <a:xfrm>
            <a:off x="6736701" y="4246363"/>
            <a:ext cx="50385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F1097A-65FB-49DD-94C1-533AC2F8539D}"/>
              </a:ext>
            </a:extLst>
          </p:cNvPr>
          <p:cNvSpPr/>
          <p:nvPr/>
        </p:nvSpPr>
        <p:spPr>
          <a:xfrm>
            <a:off x="7375069" y="4233782"/>
            <a:ext cx="503853" cy="45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569EC51-AC54-4792-9EC0-31E651853AA6}"/>
              </a:ext>
            </a:extLst>
          </p:cNvPr>
          <p:cNvSpPr/>
          <p:nvPr/>
        </p:nvSpPr>
        <p:spPr>
          <a:xfrm>
            <a:off x="7961339" y="4223503"/>
            <a:ext cx="503853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943C6AE-F9AD-4BCB-9920-0A962A1CE867}"/>
              </a:ext>
            </a:extLst>
          </p:cNvPr>
          <p:cNvSpPr/>
          <p:nvPr/>
        </p:nvSpPr>
        <p:spPr>
          <a:xfrm>
            <a:off x="8877681" y="4246362"/>
            <a:ext cx="503853" cy="457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語音泡泡: 矩形 15">
            <a:extLst>
              <a:ext uri="{FF2B5EF4-FFF2-40B4-BE49-F238E27FC236}">
                <a16:creationId xmlns:a16="http://schemas.microsoft.com/office/drawing/2014/main" id="{1EF3308F-5C9F-43A9-BF31-083992B8DE9D}"/>
              </a:ext>
            </a:extLst>
          </p:cNvPr>
          <p:cNvSpPr/>
          <p:nvPr/>
        </p:nvSpPr>
        <p:spPr>
          <a:xfrm rot="10800000">
            <a:off x="7440383" y="5074691"/>
            <a:ext cx="877078" cy="592494"/>
          </a:xfrm>
          <a:prstGeom prst="wedgeRectCallout">
            <a:avLst>
              <a:gd name="adj1" fmla="val 33422"/>
              <a:gd name="adj2" fmla="val 185335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bg1"/>
                </a:solidFill>
              </a:rPr>
              <a:t>“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17" name="語音泡泡: 矩形 16">
            <a:extLst>
              <a:ext uri="{FF2B5EF4-FFF2-40B4-BE49-F238E27FC236}">
                <a16:creationId xmlns:a16="http://schemas.microsoft.com/office/drawing/2014/main" id="{5D083CFA-588A-4C7D-B27E-20A037C8FA68}"/>
              </a:ext>
            </a:extLst>
          </p:cNvPr>
          <p:cNvSpPr/>
          <p:nvPr/>
        </p:nvSpPr>
        <p:spPr>
          <a:xfrm rot="10800000">
            <a:off x="8691068" y="4987212"/>
            <a:ext cx="877078" cy="592494"/>
          </a:xfrm>
          <a:prstGeom prst="wedgeRectCallout">
            <a:avLst>
              <a:gd name="adj1" fmla="val 112146"/>
              <a:gd name="adj2" fmla="val 171161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bg1"/>
                </a:solidFill>
              </a:rPr>
              <a:t>\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C2BB906-024B-4DDA-879E-E9A840FE6BFD}"/>
              </a:ext>
            </a:extLst>
          </p:cNvPr>
          <p:cNvSpPr/>
          <p:nvPr/>
        </p:nvSpPr>
        <p:spPr>
          <a:xfrm>
            <a:off x="0" y="3331027"/>
            <a:ext cx="12192000" cy="3247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8FFCE8C-B089-4656-B078-6ADF7005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練習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99FA85-CAB0-4670-AC37-D7648D169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輸出九九乘法表 </a:t>
            </a:r>
            <a:r>
              <a:rPr lang="en-US" altLang="zh-TW" sz="4400" dirty="0"/>
              <a:t>(</a:t>
            </a:r>
            <a:r>
              <a:rPr lang="zh-TW" altLang="en-US" sz="4400" dirty="0"/>
              <a:t>要整齊</a:t>
            </a:r>
            <a:r>
              <a:rPr lang="en-US" altLang="zh-TW" sz="4400" dirty="0"/>
              <a:t>)</a:t>
            </a:r>
          </a:p>
          <a:p>
            <a:r>
              <a:rPr lang="en-US" altLang="zh-TW" sz="4400" dirty="0"/>
              <a:t>Hint: \t</a:t>
            </a:r>
            <a:endParaRPr lang="zh-TW" altLang="en-US" sz="4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1C86E2-48C2-4006-8674-6B4515ED1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6972"/>
            <a:ext cx="12192000" cy="30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6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TM03457515[[fn=視圖]]</Template>
  <TotalTime>95</TotalTime>
  <Words>142</Words>
  <Application>Microsoft Office PowerPoint</Application>
  <PresentationFormat>寬螢幕</PresentationFormat>
  <Paragraphs>36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03/03 程設(一)實習課</vt:lpstr>
      <vt:lpstr>溢位</vt:lpstr>
      <vt:lpstr>PowerPoint 簡報</vt:lpstr>
      <vt:lpstr>跳脫字元 (算一個char)</vt:lpstr>
      <vt:lpstr>練習1 </vt:lpstr>
      <vt:lpstr>PowerPoint 簡報</vt:lpstr>
      <vt:lpstr>練習2 </vt:lpstr>
      <vt:lpstr>PowerPoint 簡報</vt:lpstr>
      <vt:lpstr>練習3</vt:lpstr>
      <vt:lpstr>PowerPoint 簡報</vt:lpstr>
      <vt:lpstr>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03/03 程設(一)實習課</dc:title>
  <dc:creator>天 陳</dc:creator>
  <cp:lastModifiedBy>陳孟淵</cp:lastModifiedBy>
  <cp:revision>13</cp:revision>
  <dcterms:created xsi:type="dcterms:W3CDTF">2022-02-28T04:09:27Z</dcterms:created>
  <dcterms:modified xsi:type="dcterms:W3CDTF">2022-03-01T14:29:52Z</dcterms:modified>
</cp:coreProperties>
</file>