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424C69-49D5-413B-A87D-CC70F38E7182}" v="22" dt="2022-03-23T11:35:53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13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36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69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22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10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39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51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45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17</cp:revision>
  <dcterms:created xsi:type="dcterms:W3CDTF">2022-03-23T11:34:09Z</dcterms:created>
  <dcterms:modified xsi:type="dcterms:W3CDTF">2022-03-23T11:36:11Z</dcterms:modified>
</cp:coreProperties>
</file>