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0" r:id="rId4"/>
    <p:sldId id="272" r:id="rId5"/>
    <p:sldId id="265" r:id="rId6"/>
    <p:sldId id="268" r:id="rId7"/>
    <p:sldId id="267" r:id="rId8"/>
    <p:sldId id="277" r:id="rId9"/>
    <p:sldId id="278" r:id="rId10"/>
    <p:sldId id="257" r:id="rId11"/>
    <p:sldId id="276" r:id="rId12"/>
    <p:sldId id="258" r:id="rId13"/>
    <p:sldId id="259" r:id="rId14"/>
    <p:sldId id="261" r:id="rId15"/>
    <p:sldId id="260" r:id="rId16"/>
    <p:sldId id="271" r:id="rId17"/>
    <p:sldId id="279" r:id="rId18"/>
    <p:sldId id="281" r:id="rId19"/>
    <p:sldId id="282" r:id="rId20"/>
    <p:sldId id="280" r:id="rId21"/>
    <p:sldId id="262" r:id="rId22"/>
    <p:sldId id="26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2T18:02:37.4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20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 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3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 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475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0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44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93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13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2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Ch4 start	3min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6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7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 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4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03/03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898E0-B176-4A43-BEF2-AA2E181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跳脫字元 </a:t>
            </a:r>
            <a:r>
              <a:rPr lang="en-US" altLang="zh-TW" dirty="0"/>
              <a:t>(</a:t>
            </a:r>
            <a:r>
              <a:rPr lang="zh-TW" altLang="en-US" dirty="0"/>
              <a:t>算一個</a:t>
            </a:r>
            <a:r>
              <a:rPr lang="en-US" altLang="zh-TW" dirty="0"/>
              <a:t>char)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427BB-C079-4768-908B-3007D2DE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/>
              <a:t>\\ :</a:t>
            </a:r>
            <a:r>
              <a:rPr lang="zh-TW" altLang="en-US" sz="5400" dirty="0"/>
              <a:t> 輸出</a:t>
            </a:r>
            <a:r>
              <a:rPr lang="en-US" altLang="zh-TW" sz="5400" dirty="0"/>
              <a:t>\</a:t>
            </a:r>
          </a:p>
          <a:p>
            <a:pPr marL="0" indent="0">
              <a:buNone/>
            </a:pPr>
            <a:r>
              <a:rPr lang="en-US" altLang="zh-TW" sz="5400" dirty="0"/>
              <a:t>\’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‘</a:t>
            </a:r>
          </a:p>
          <a:p>
            <a:pPr marL="0" indent="0">
              <a:buNone/>
            </a:pPr>
            <a:r>
              <a:rPr lang="en-US" altLang="zh-TW" sz="5400" dirty="0"/>
              <a:t>\” : </a:t>
            </a:r>
            <a:r>
              <a:rPr lang="zh-TW" altLang="en-US" sz="5400" dirty="0"/>
              <a:t>輸出</a:t>
            </a:r>
            <a:r>
              <a:rPr lang="en-US" altLang="zh-TW" sz="5400" dirty="0"/>
              <a:t>”</a:t>
            </a:r>
          </a:p>
          <a:p>
            <a:pPr marL="0" indent="0">
              <a:buNone/>
            </a:pPr>
            <a:r>
              <a:rPr lang="en-US" altLang="zh-TW" sz="5400" dirty="0"/>
              <a:t>\a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發出一聲</a:t>
            </a:r>
            <a:r>
              <a:rPr lang="en-US" altLang="zh-TW" sz="5400" dirty="0"/>
              <a:t> </a:t>
            </a:r>
          </a:p>
          <a:p>
            <a:pPr marL="0" indent="0">
              <a:buNone/>
            </a:pPr>
            <a:r>
              <a:rPr lang="zh-TW" altLang="en-US" sz="5400" dirty="0"/>
              <a:t> </a:t>
            </a:r>
            <a:r>
              <a:rPr lang="en-US" altLang="zh-TW" sz="5400" dirty="0"/>
              <a:t>\b</a:t>
            </a:r>
            <a:r>
              <a:rPr lang="zh-TW" altLang="en-US" sz="5400" dirty="0"/>
              <a:t> </a:t>
            </a:r>
            <a:r>
              <a:rPr lang="en-US" altLang="zh-TW" sz="5400" dirty="0"/>
              <a:t>:</a:t>
            </a:r>
            <a:r>
              <a:rPr lang="zh-TW" altLang="en-US" sz="5400" dirty="0"/>
              <a:t> 倒退一格</a:t>
            </a:r>
            <a:endParaRPr lang="en-US" altLang="zh-TW" sz="5400" dirty="0"/>
          </a:p>
          <a:p>
            <a:pPr marL="0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320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6AED5-0AE6-463C-98C4-027F288E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F8CAF7-0393-40B7-B2A1-DA9028B4F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2" y="1270810"/>
            <a:ext cx="11744558" cy="3972994"/>
          </a:xfrm>
        </p:spPr>
      </p:pic>
    </p:spTree>
    <p:extLst>
      <p:ext uri="{BB962C8B-B14F-4D97-AF65-F5344CB8AC3E}">
        <p14:creationId xmlns:p14="http://schemas.microsoft.com/office/powerpoint/2010/main" val="21254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5400" dirty="0"/>
              <a:t> 每隔一秒發出一聲，並將次數輸出</a:t>
            </a:r>
            <a:endParaRPr lang="en-US" altLang="zh-TW" sz="5400" dirty="0"/>
          </a:p>
          <a:p>
            <a:endParaRPr lang="en-US" altLang="zh-TW" sz="5400" dirty="0"/>
          </a:p>
          <a:p>
            <a:r>
              <a:rPr lang="en-US" altLang="zh-TW" sz="5400" dirty="0"/>
              <a:t>Hint: </a:t>
            </a:r>
          </a:p>
          <a:p>
            <a:pPr marL="0" indent="0">
              <a:buNone/>
            </a:pPr>
            <a:r>
              <a:rPr lang="en-US" altLang="zh-TW" sz="5400" dirty="0"/>
              <a:t>		\a </a:t>
            </a:r>
          </a:p>
          <a:p>
            <a:pPr marL="0" indent="0">
              <a:buNone/>
            </a:pPr>
            <a:r>
              <a:rPr lang="en-US" altLang="zh-TW" sz="4400" dirty="0"/>
              <a:t>		Sleep() 		// #include &lt;</a:t>
            </a:r>
            <a:r>
              <a:rPr lang="en-US" altLang="zh-TW" sz="4400" dirty="0" err="1"/>
              <a:t>windows.h</a:t>
            </a:r>
            <a:r>
              <a:rPr lang="en-US" altLang="zh-TW" sz="4400" dirty="0"/>
              <a:t>&gt;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679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D711A-62CB-47E2-9B28-020734B8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CA7E585-E53B-4188-B104-09D4899E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15" y="286073"/>
            <a:ext cx="9255755" cy="6417324"/>
          </a:xfrm>
        </p:spPr>
      </p:pic>
    </p:spTree>
    <p:extLst>
      <p:ext uri="{BB962C8B-B14F-4D97-AF65-F5344CB8AC3E}">
        <p14:creationId xmlns:p14="http://schemas.microsoft.com/office/powerpoint/2010/main" val="89899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0B450C-1B13-4FA6-88A6-37446E9F1251}"/>
              </a:ext>
            </a:extLst>
          </p:cNvPr>
          <p:cNvSpPr/>
          <p:nvPr/>
        </p:nvSpPr>
        <p:spPr>
          <a:xfrm>
            <a:off x="2127380" y="2939143"/>
            <a:ext cx="7940351" cy="306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DC850C-14B7-485D-9388-4FF40363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69E0B-307A-4413-920F-259C70B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輸出以下內容</a:t>
            </a:r>
            <a:endParaRPr lang="en-US" altLang="zh-TW" sz="5400" dirty="0"/>
          </a:p>
          <a:p>
            <a:endParaRPr lang="en-US" altLang="zh-TW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83A61-26E7-47C4-80C1-1A6117755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22" y="3016994"/>
            <a:ext cx="7766361" cy="28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F2A1E-57C1-4573-9808-84E978F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D3AEA91-C32D-4F70-81E0-112B27E8D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45" y="395623"/>
            <a:ext cx="9117563" cy="6066753"/>
          </a:xfrm>
        </p:spPr>
      </p:pic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68C79F4F-AA49-4FEA-9926-D414929A881A}"/>
              </a:ext>
            </a:extLst>
          </p:cNvPr>
          <p:cNvSpPr/>
          <p:nvPr/>
        </p:nvSpPr>
        <p:spPr>
          <a:xfrm rot="10800000">
            <a:off x="6298162" y="4394717"/>
            <a:ext cx="877078" cy="592494"/>
          </a:xfrm>
          <a:prstGeom prst="wedgeRectCallo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6C00AC-F23B-4529-9132-F8E5945B26FD}"/>
              </a:ext>
            </a:extLst>
          </p:cNvPr>
          <p:cNvSpPr/>
          <p:nvPr/>
        </p:nvSpPr>
        <p:spPr>
          <a:xfrm>
            <a:off x="6736701" y="4246363"/>
            <a:ext cx="50385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F1097A-65FB-49DD-94C1-533AC2F8539D}"/>
              </a:ext>
            </a:extLst>
          </p:cNvPr>
          <p:cNvSpPr/>
          <p:nvPr/>
        </p:nvSpPr>
        <p:spPr>
          <a:xfrm>
            <a:off x="7375069" y="4233782"/>
            <a:ext cx="503853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69EC51-AC54-4792-9EC0-31E651853AA6}"/>
              </a:ext>
            </a:extLst>
          </p:cNvPr>
          <p:cNvSpPr/>
          <p:nvPr/>
        </p:nvSpPr>
        <p:spPr>
          <a:xfrm>
            <a:off x="7961339" y="4223503"/>
            <a:ext cx="50385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43C6AE-F9AD-4BCB-9920-0A962A1CE867}"/>
              </a:ext>
            </a:extLst>
          </p:cNvPr>
          <p:cNvSpPr/>
          <p:nvPr/>
        </p:nvSpPr>
        <p:spPr>
          <a:xfrm>
            <a:off x="8877681" y="4246362"/>
            <a:ext cx="50385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1EF3308F-5C9F-43A9-BF31-083992B8DE9D}"/>
              </a:ext>
            </a:extLst>
          </p:cNvPr>
          <p:cNvSpPr/>
          <p:nvPr/>
        </p:nvSpPr>
        <p:spPr>
          <a:xfrm rot="10800000">
            <a:off x="7440383" y="5074691"/>
            <a:ext cx="877078" cy="592494"/>
          </a:xfrm>
          <a:prstGeom prst="wedgeRectCallout">
            <a:avLst>
              <a:gd name="adj1" fmla="val 33422"/>
              <a:gd name="adj2" fmla="val 18533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“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5D083CFA-588A-4C7D-B27E-20A037C8FA68}"/>
              </a:ext>
            </a:extLst>
          </p:cNvPr>
          <p:cNvSpPr/>
          <p:nvPr/>
        </p:nvSpPr>
        <p:spPr>
          <a:xfrm rot="10800000">
            <a:off x="8691068" y="4987212"/>
            <a:ext cx="877078" cy="592494"/>
          </a:xfrm>
          <a:prstGeom prst="wedgeRectCallout">
            <a:avLst>
              <a:gd name="adj1" fmla="val 112146"/>
              <a:gd name="adj2" fmla="val 17116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\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4722B3-0A7F-40AE-A5DB-BA8258354298}"/>
              </a:ext>
            </a:extLst>
          </p:cNvPr>
          <p:cNvSpPr/>
          <p:nvPr/>
        </p:nvSpPr>
        <p:spPr>
          <a:xfrm>
            <a:off x="2808514" y="1825625"/>
            <a:ext cx="778173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1BD603-8504-4F37-8370-390FD5A3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/>
              <a:t>練習</a:t>
            </a:r>
            <a:r>
              <a:rPr lang="en-US" altLang="zh-TW" sz="5400" dirty="0"/>
              <a:t>3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550F9D-58CF-4D81-A976-3FC8ADE4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7CEEB-E7B2-4E7E-9551-53A3C18E7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1" y="4912568"/>
            <a:ext cx="9703839" cy="8957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044A6B-DEAA-4938-843A-01C93A2AD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91" y="1945431"/>
            <a:ext cx="7618640" cy="10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C2C31-B513-4711-812E-64CC0959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159" y="2361878"/>
            <a:ext cx="5394650" cy="1790246"/>
          </a:xfrm>
        </p:spPr>
        <p:txBody>
          <a:bodyPr>
            <a:normAutofit/>
          </a:bodyPr>
          <a:lstStyle/>
          <a:p>
            <a:r>
              <a:rPr lang="zh-TW" altLang="en-US" sz="9600" dirty="0"/>
              <a:t>作業說明</a:t>
            </a:r>
          </a:p>
        </p:txBody>
      </p:sp>
    </p:spTree>
    <p:extLst>
      <p:ext uri="{BB962C8B-B14F-4D97-AF65-F5344CB8AC3E}">
        <p14:creationId xmlns:p14="http://schemas.microsoft.com/office/powerpoint/2010/main" val="40364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AE69341-F7EC-44F2-9DB1-DA1B9D319530}"/>
              </a:ext>
            </a:extLst>
          </p:cNvPr>
          <p:cNvSpPr/>
          <p:nvPr/>
        </p:nvSpPr>
        <p:spPr>
          <a:xfrm>
            <a:off x="7940351" y="1324947"/>
            <a:ext cx="2989921" cy="516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75F241-E932-4B43-922D-83760D0B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E9E5F2-0705-42F1-9FEE-DD00EBBBD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07" y="1440441"/>
            <a:ext cx="2810314" cy="4977591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B3B1DB0-8305-4B44-B696-8D5295BA36F6}"/>
              </a:ext>
            </a:extLst>
          </p:cNvPr>
          <p:cNvSpPr txBox="1"/>
          <p:nvPr/>
        </p:nvSpPr>
        <p:spPr>
          <a:xfrm>
            <a:off x="177282" y="1576873"/>
            <a:ext cx="7119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給使用者輸入</a:t>
            </a:r>
            <a:r>
              <a:rPr lang="en-US" altLang="zh-TW" sz="2800" dirty="0"/>
              <a:t>3</a:t>
            </a:r>
            <a:r>
              <a:rPr lang="zh-TW" altLang="en-US" sz="2800" dirty="0"/>
              <a:t>個數，並在輸入完成後輸出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327617-C261-4575-A85F-792DCE27B7C4}"/>
              </a:ext>
            </a:extLst>
          </p:cNvPr>
          <p:cNvSpPr txBox="1"/>
          <p:nvPr/>
        </p:nvSpPr>
        <p:spPr>
          <a:xfrm>
            <a:off x="708046" y="3683715"/>
            <a:ext cx="2989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/>
              <a:t>input1: </a:t>
            </a:r>
            <a:r>
              <a:rPr lang="en-US" altLang="zh-TW" sz="6000" dirty="0">
                <a:solidFill>
                  <a:schemeClr val="accent5"/>
                </a:solidFill>
              </a:rPr>
              <a:t>3</a:t>
            </a:r>
          </a:p>
          <a:p>
            <a:r>
              <a:rPr lang="en-US" altLang="zh-TW" sz="6000" dirty="0"/>
              <a:t>input2: </a:t>
            </a:r>
            <a:r>
              <a:rPr lang="en-US" altLang="zh-TW" sz="6000" dirty="0">
                <a:solidFill>
                  <a:schemeClr val="accent5"/>
                </a:solidFill>
              </a:rPr>
              <a:t>4</a:t>
            </a:r>
          </a:p>
          <a:p>
            <a:r>
              <a:rPr lang="en-US" altLang="zh-TW" sz="6000" dirty="0"/>
              <a:t>input3: </a:t>
            </a:r>
            <a:r>
              <a:rPr lang="en-US" altLang="zh-TW" sz="6000" dirty="0">
                <a:solidFill>
                  <a:schemeClr val="accent5"/>
                </a:solidFill>
              </a:rPr>
              <a:t>5</a:t>
            </a:r>
            <a:endParaRPr lang="zh-TW" altLang="en-US" sz="6000" dirty="0">
              <a:solidFill>
                <a:schemeClr val="accent5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54ED61-3202-485A-ACB9-077B9B542655}"/>
              </a:ext>
            </a:extLst>
          </p:cNvPr>
          <p:cNvSpPr txBox="1"/>
          <p:nvPr/>
        </p:nvSpPr>
        <p:spPr>
          <a:xfrm>
            <a:off x="554632" y="2353295"/>
            <a:ext cx="5723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注意</a:t>
            </a:r>
            <a:r>
              <a:rPr lang="en-US" altLang="zh-TW" sz="3200" dirty="0"/>
              <a:t>: </a:t>
            </a:r>
            <a:r>
              <a:rPr lang="zh-TW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藍字</a:t>
            </a:r>
            <a:r>
              <a:rPr lang="zh-TW" altLang="en-US" sz="3200" dirty="0"/>
              <a:t>部分為使用者輸入，</a:t>
            </a:r>
            <a:endParaRPr lang="en-US" altLang="zh-TW" sz="3200" dirty="0"/>
          </a:p>
          <a:p>
            <a:r>
              <a:rPr lang="en-US" altLang="zh-TW" sz="3200" dirty="0"/>
              <a:t>Input</a:t>
            </a:r>
            <a:r>
              <a:rPr lang="zh-TW" altLang="en-US" sz="3200" dirty="0"/>
              <a:t>則為提示輸入訊息</a:t>
            </a:r>
          </a:p>
        </p:txBody>
      </p:sp>
    </p:spTree>
    <p:extLst>
      <p:ext uri="{BB962C8B-B14F-4D97-AF65-F5344CB8AC3E}">
        <p14:creationId xmlns:p14="http://schemas.microsoft.com/office/powerpoint/2010/main" val="93824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5AE89-6D1B-4D5C-838D-5D0FA75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D3B2E8-BAFA-4FF1-A780-00EB09B0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29" y="-1483568"/>
            <a:ext cx="6463256" cy="8341568"/>
          </a:xfrm>
        </p:spPr>
      </p:pic>
    </p:spTree>
    <p:extLst>
      <p:ext uri="{BB962C8B-B14F-4D97-AF65-F5344CB8AC3E}">
        <p14:creationId xmlns:p14="http://schemas.microsoft.com/office/powerpoint/2010/main" val="18029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7E817-8E3E-4F67-9C34-376FF633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起手式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2F112-D444-46AE-853D-3D3A2E8B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4000" dirty="0"/>
              <a:t>桌面 </a:t>
            </a:r>
            <a:r>
              <a:rPr lang="en-US" altLang="zh-TW" sz="4000" dirty="0"/>
              <a:t>-&gt; [</a:t>
            </a:r>
            <a:r>
              <a:rPr lang="zh-TW" altLang="en-US" sz="4000" dirty="0"/>
              <a:t>新增</a:t>
            </a:r>
            <a:r>
              <a:rPr lang="en-US" altLang="zh-TW" sz="4000" dirty="0"/>
              <a:t>] -&gt; [</a:t>
            </a:r>
            <a:r>
              <a:rPr lang="zh-TW" altLang="en-US" sz="4000" dirty="0"/>
              <a:t>資料夾</a:t>
            </a:r>
            <a:r>
              <a:rPr lang="en-US" altLang="zh-TW" sz="4000" dirty="0"/>
              <a:t>]</a:t>
            </a:r>
            <a:r>
              <a:rPr lang="zh-TW" altLang="en-US" sz="4000" dirty="0"/>
              <a:t>，名稱自訂</a:t>
            </a:r>
            <a:endParaRPr lang="en-US" altLang="zh-TW" sz="4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4000" dirty="0"/>
              <a:t>Dev </a:t>
            </a:r>
            <a:r>
              <a:rPr lang="en-US" altLang="zh-TW" sz="4000" dirty="0" err="1"/>
              <a:t>c++</a:t>
            </a:r>
            <a:r>
              <a:rPr lang="en-US" altLang="zh-TW" sz="4000" dirty="0"/>
              <a:t> -&gt; [</a:t>
            </a:r>
            <a:r>
              <a:rPr lang="zh-TW" altLang="en-US" sz="4000" dirty="0"/>
              <a:t>儲存</a:t>
            </a:r>
            <a:r>
              <a:rPr lang="en-US" altLang="zh-TW" sz="4000" dirty="0"/>
              <a:t>]-&gt;</a:t>
            </a:r>
            <a:r>
              <a:rPr lang="zh-TW" altLang="en-US" sz="4000" dirty="0"/>
              <a:t> 選取資料夾 </a:t>
            </a:r>
            <a:r>
              <a:rPr lang="en-US" altLang="zh-TW" sz="4000" dirty="0"/>
              <a:t>-&gt; [</a:t>
            </a:r>
            <a:r>
              <a:rPr lang="zh-TW" altLang="en-US" sz="4000" dirty="0"/>
              <a:t>存檔</a:t>
            </a:r>
            <a:r>
              <a:rPr lang="en-US" altLang="zh-TW" sz="4000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4000" dirty="0"/>
              <a:t>&lt;ctrl&gt; + </a:t>
            </a:r>
            <a:r>
              <a:rPr lang="zh-TW" altLang="en-US" sz="4000" dirty="0"/>
              <a:t>滑鼠轉軸 可縮放字體</a:t>
            </a:r>
            <a:endParaRPr lang="en-US" altLang="zh-TW" sz="4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4000" dirty="0"/>
              <a:t>若需開新檔，</a:t>
            </a:r>
            <a:r>
              <a:rPr lang="en-US" altLang="zh-TW" sz="4000" dirty="0"/>
              <a:t>[</a:t>
            </a:r>
            <a:r>
              <a:rPr lang="zh-TW" altLang="en-US" sz="4000" dirty="0"/>
              <a:t>檔案</a:t>
            </a:r>
            <a:r>
              <a:rPr lang="en-US" altLang="zh-TW" sz="4000" dirty="0"/>
              <a:t>]-&gt;[</a:t>
            </a:r>
            <a:r>
              <a:rPr lang="zh-TW" altLang="en-US" sz="4000" dirty="0"/>
              <a:t>開新檔案</a:t>
            </a:r>
            <a:r>
              <a:rPr lang="en-US" altLang="zh-TW" sz="4000" dirty="0"/>
              <a:t>]-&gt;[</a:t>
            </a:r>
            <a:r>
              <a:rPr lang="zh-TW" altLang="en-US" sz="4000" dirty="0"/>
              <a:t>原始碼</a:t>
            </a:r>
            <a:r>
              <a:rPr lang="en-US" altLang="zh-TW" sz="4000" dirty="0"/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61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45B1E-C296-44DA-8A68-6427F017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400" dirty="0"/>
              <a:t>完成後上傳</a:t>
            </a:r>
            <a:r>
              <a:rPr lang="en-US" altLang="zh-TW" sz="4400" dirty="0" err="1"/>
              <a:t>cpp</a:t>
            </a:r>
            <a:r>
              <a:rPr lang="zh-TW" altLang="en-US" sz="4400" dirty="0"/>
              <a:t>檔到</a:t>
            </a:r>
            <a:r>
              <a:rPr lang="en-US" altLang="zh-TW" sz="4400" dirty="0"/>
              <a:t>portal</a:t>
            </a:r>
            <a:r>
              <a:rPr lang="zh-TW" altLang="en-US" sz="4400" dirty="0"/>
              <a:t>作業區，名稱為學號</a:t>
            </a:r>
            <a:r>
              <a:rPr lang="en-US" altLang="zh-TW" sz="4400" dirty="0"/>
              <a:t>(ex. 1091111.cpp)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37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BB906-024B-4DDA-879E-E9A840FE6BFD}"/>
              </a:ext>
            </a:extLst>
          </p:cNvPr>
          <p:cNvSpPr/>
          <p:nvPr/>
        </p:nvSpPr>
        <p:spPr>
          <a:xfrm>
            <a:off x="0" y="3331027"/>
            <a:ext cx="12192000" cy="324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FFCE8C-B089-4656-B078-6ADF700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課堂測驗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9FA85-CAB0-4670-AC37-D7648D16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輸出九九乘法表 </a:t>
            </a:r>
            <a:r>
              <a:rPr lang="en-US" altLang="zh-TW" sz="4400" dirty="0"/>
              <a:t>(</a:t>
            </a:r>
            <a:r>
              <a:rPr lang="zh-TW" altLang="en-US" sz="4400" dirty="0"/>
              <a:t>要對齊</a:t>
            </a:r>
            <a:r>
              <a:rPr lang="en-US" altLang="zh-TW" sz="4400" dirty="0"/>
              <a:t>)</a:t>
            </a:r>
          </a:p>
          <a:p>
            <a:r>
              <a:rPr lang="en-US" altLang="zh-TW" sz="4400" dirty="0"/>
              <a:t>Hint: \t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C86E2-48C2-4006-8674-6B4515ED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972"/>
            <a:ext cx="12192000" cy="30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A085-2924-409A-BA2C-20FD5B2B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12BB94-1128-471B-9D71-B159B61DE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8" y="809244"/>
            <a:ext cx="11557744" cy="5239511"/>
          </a:xfrm>
        </p:spPr>
      </p:pic>
    </p:spTree>
    <p:extLst>
      <p:ext uri="{BB962C8B-B14F-4D97-AF65-F5344CB8AC3E}">
        <p14:creationId xmlns:p14="http://schemas.microsoft.com/office/powerpoint/2010/main" val="21410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7527F-5C1D-4C1F-A4B6-D0ADBCF6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註解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0BF381-09D4-463C-AA78-CE26354F7619}"/>
              </a:ext>
            </a:extLst>
          </p:cNvPr>
          <p:cNvSpPr txBox="1"/>
          <p:nvPr/>
        </p:nvSpPr>
        <p:spPr>
          <a:xfrm>
            <a:off x="6940412" y="1802198"/>
            <a:ext cx="441338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5400" dirty="0"/>
              <a:t>/* */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5400" dirty="0"/>
              <a:t>//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5400" dirty="0"/>
              <a:t>多行註解</a:t>
            </a:r>
            <a:r>
              <a:rPr lang="en-US" altLang="zh-TW" sz="5400" dirty="0"/>
              <a:t>:</a:t>
            </a:r>
            <a:r>
              <a:rPr lang="zh-TW" altLang="en-US" sz="5400" dirty="0"/>
              <a:t> </a:t>
            </a:r>
            <a:endParaRPr lang="en-US" altLang="zh-TW" sz="5400" dirty="0"/>
          </a:p>
          <a:p>
            <a:r>
              <a:rPr lang="en-US" altLang="zh-TW" sz="5400" dirty="0"/>
              <a:t>	1.</a:t>
            </a:r>
            <a:r>
              <a:rPr lang="zh-TW" altLang="en-US" sz="5400" dirty="0"/>
              <a:t> </a:t>
            </a:r>
            <a:r>
              <a:rPr lang="en-US" altLang="zh-TW" sz="5400" dirty="0"/>
              <a:t>shift</a:t>
            </a:r>
            <a:r>
              <a:rPr lang="zh-TW" altLang="en-US" sz="5400" dirty="0"/>
              <a:t>選取</a:t>
            </a:r>
            <a:endParaRPr lang="en-US" altLang="zh-TW" sz="5400" dirty="0"/>
          </a:p>
          <a:p>
            <a:r>
              <a:rPr lang="en-US" altLang="zh-TW" sz="5400" dirty="0"/>
              <a:t>	2.</a:t>
            </a:r>
            <a:r>
              <a:rPr lang="zh-TW" altLang="en-US" sz="5400" dirty="0"/>
              <a:t> </a:t>
            </a:r>
            <a:r>
              <a:rPr lang="en-US" altLang="zh-TW" sz="5400" dirty="0"/>
              <a:t>&lt;ctrl&gt; + /</a:t>
            </a:r>
            <a:endParaRPr lang="zh-TW" altLang="en-US" sz="540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2EEB4AE-9DC4-4E52-BECF-7310E1EAE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880"/>
            <a:ext cx="6682902" cy="5461198"/>
          </a:xfrm>
        </p:spPr>
      </p:pic>
    </p:spTree>
    <p:extLst>
      <p:ext uri="{BB962C8B-B14F-4D97-AF65-F5344CB8AC3E}">
        <p14:creationId xmlns:p14="http://schemas.microsoft.com/office/powerpoint/2010/main" val="36867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12009-15A6-42CD-86AB-6DA49ED2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注意</a:t>
            </a:r>
            <a:r>
              <a:rPr lang="en-US" altLang="zh-TW" sz="6000" dirty="0"/>
              <a:t>:</a:t>
            </a:r>
            <a:r>
              <a:rPr lang="en-US" altLang="zh-TW" sz="6000" dirty="0" err="1"/>
              <a:t>Cin</a:t>
            </a:r>
            <a:r>
              <a:rPr lang="zh-TW" altLang="en-US" sz="6000" dirty="0"/>
              <a:t>前無提示輸入訊息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C0A0AD-2B36-4492-8634-6811C412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6" y="1778659"/>
            <a:ext cx="7563458" cy="394980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C78796-4198-408D-9F8E-2E46E636A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61" y="1950115"/>
            <a:ext cx="4215613" cy="36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45E76-B1EF-42B5-B001-FE9F0F86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454DC-2FCD-41D7-9FB6-57674098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6400" dirty="0"/>
              <a:t>2 ^ (4 * 8) = 2 ^ 32  =  4,294,967,296</a:t>
            </a:r>
          </a:p>
          <a:p>
            <a:r>
              <a:rPr lang="en-US" altLang="zh-TW" sz="6400" dirty="0"/>
              <a:t>01, int =&gt; 4bytes, 1byte = 8bits </a:t>
            </a:r>
          </a:p>
          <a:p>
            <a:endParaRPr lang="en-US" altLang="zh-TW" sz="6400" dirty="0"/>
          </a:p>
          <a:p>
            <a:r>
              <a:rPr lang="zh-TW" altLang="en-US" sz="6400" dirty="0"/>
              <a:t>有號整數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sz="6400" dirty="0"/>
              <a:t>):</a:t>
            </a:r>
            <a:r>
              <a:rPr lang="zh-TW" altLang="en-US" sz="6400" dirty="0"/>
              <a:t> </a:t>
            </a:r>
            <a:r>
              <a:rPr lang="en-US" altLang="zh-TW" sz="6400" dirty="0"/>
              <a:t>-2147483648 ~</a:t>
            </a:r>
            <a:r>
              <a:rPr lang="zh-TW" altLang="en-US" sz="6400" dirty="0"/>
              <a:t> </a:t>
            </a:r>
            <a:r>
              <a:rPr lang="en-US" altLang="zh-TW" sz="6400" dirty="0"/>
              <a:t>2147483647</a:t>
            </a:r>
          </a:p>
          <a:p>
            <a:endParaRPr lang="en-US" altLang="zh-TW" sz="6400" dirty="0"/>
          </a:p>
          <a:p>
            <a:r>
              <a:rPr lang="zh-TW" altLang="en-US" sz="6400" dirty="0"/>
              <a:t>無號整數</a:t>
            </a:r>
            <a:r>
              <a:rPr lang="en-US" altLang="zh-TW" sz="6400" dirty="0"/>
              <a:t>(</a:t>
            </a:r>
            <a:r>
              <a:rPr lang="en-US" altLang="zh-TW" sz="6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unsinged int</a:t>
            </a:r>
            <a:r>
              <a:rPr lang="en-US" altLang="zh-TW" sz="6400" dirty="0"/>
              <a:t>):</a:t>
            </a:r>
            <a:r>
              <a:rPr lang="zh-TW" altLang="en-US" sz="6400" dirty="0"/>
              <a:t> </a:t>
            </a:r>
            <a:r>
              <a:rPr lang="en-US" altLang="zh-TW" sz="6400" dirty="0"/>
              <a:t>0 ~</a:t>
            </a:r>
            <a:r>
              <a:rPr lang="en-US" altLang="zh-TW" sz="4800" dirty="0"/>
              <a:t> </a:t>
            </a:r>
            <a:r>
              <a:rPr lang="en-US" altLang="zh-TW" sz="6300" dirty="0"/>
              <a:t>4294967295</a:t>
            </a:r>
          </a:p>
          <a:p>
            <a:endParaRPr lang="en-US" altLang="zh-TW" sz="4800" dirty="0"/>
          </a:p>
          <a:p>
            <a:pPr marL="0" indent="0">
              <a:buNone/>
            </a:pP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393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F4CD-BFD1-4563-AD3D-0BE79BFB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C8BC13-DC50-4CBB-8C8B-5AD9A6E1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587829"/>
            <a:ext cx="12163748" cy="525313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2EB8F3-1105-4A06-909F-B8FADCA1FFD6}"/>
              </a:ext>
            </a:extLst>
          </p:cNvPr>
          <p:cNvSpPr txBox="1"/>
          <p:nvPr/>
        </p:nvSpPr>
        <p:spPr>
          <a:xfrm>
            <a:off x="139960" y="6308209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圖片引用自 </a:t>
            </a:r>
            <a:r>
              <a:rPr lang="en-US" altLang="zh-TW" dirty="0"/>
              <a:t>https://java.4-x.tw/java-03-2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6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0D867-27B5-4A7A-BFB5-F9AC2F9A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B80823-D832-4632-8C0C-8CE35FB0D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8975" cy="5229225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866F45E-4967-4430-A605-08B7918A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32" y="4738110"/>
            <a:ext cx="6306134" cy="2119890"/>
          </a:xfrm>
        </p:spPr>
      </p:pic>
    </p:spTree>
    <p:extLst>
      <p:ext uri="{BB962C8B-B14F-4D97-AF65-F5344CB8AC3E}">
        <p14:creationId xmlns:p14="http://schemas.microsoft.com/office/powerpoint/2010/main" val="315176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E94032-19D1-44C7-8070-579FD55EE228}"/>
              </a:ext>
            </a:extLst>
          </p:cNvPr>
          <p:cNvSpPr/>
          <p:nvPr/>
        </p:nvSpPr>
        <p:spPr>
          <a:xfrm>
            <a:off x="251927" y="5275528"/>
            <a:ext cx="11402008" cy="111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2050EE-DC96-4D10-9EF9-9C01B829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60806A-864D-4798-8A69-8BC8EA9E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8" y="5355133"/>
            <a:ext cx="11254273" cy="99884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7679D3-1B69-4EA5-878A-E218A550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16" y="0"/>
            <a:ext cx="9591869" cy="52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1AC46723-FE1C-4379-83E3-46DF7A6A46C5}"/>
              </a:ext>
            </a:extLst>
          </p:cNvPr>
          <p:cNvSpPr/>
          <p:nvPr/>
        </p:nvSpPr>
        <p:spPr>
          <a:xfrm>
            <a:off x="1013633" y="5544536"/>
            <a:ext cx="10802970" cy="106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E82A3B-B64A-4B54-8D4F-98B9A7FF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F7DBB55C-771E-45E9-9B8C-A63AA2998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b="30621"/>
          <a:stretch/>
        </p:blipFill>
        <p:spPr>
          <a:xfrm>
            <a:off x="1041626" y="5591191"/>
            <a:ext cx="10802970" cy="901684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FF42C0C-9E8F-42E5-9A25-76E018FD7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26" y="0"/>
            <a:ext cx="10033202" cy="54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273</TotalTime>
  <Words>331</Words>
  <Application>Microsoft Office PowerPoint</Application>
  <PresentationFormat>寬螢幕</PresentationFormat>
  <Paragraphs>78</Paragraphs>
  <Slides>22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03/03 程設(一)實習課</vt:lpstr>
      <vt:lpstr>起手式</vt:lpstr>
      <vt:lpstr>註解</vt:lpstr>
      <vt:lpstr>注意:Cin前無提示輸入訊息</vt:lpstr>
      <vt:lpstr>溢位</vt:lpstr>
      <vt:lpstr>PowerPoint 簡報</vt:lpstr>
      <vt:lpstr>PowerPoint 簡報</vt:lpstr>
      <vt:lpstr>PowerPoint 簡報</vt:lpstr>
      <vt:lpstr>PowerPoint 簡報</vt:lpstr>
      <vt:lpstr>跳脫字元 (算一個char)</vt:lpstr>
      <vt:lpstr>PowerPoint 簡報</vt:lpstr>
      <vt:lpstr>練習1 </vt:lpstr>
      <vt:lpstr>PowerPoint 簡報</vt:lpstr>
      <vt:lpstr>練習2 </vt:lpstr>
      <vt:lpstr>PowerPoint 簡報</vt:lpstr>
      <vt:lpstr>練習3</vt:lpstr>
      <vt:lpstr>作業說明</vt:lpstr>
      <vt:lpstr>練習4</vt:lpstr>
      <vt:lpstr>PowerPoint 簡報</vt:lpstr>
      <vt:lpstr>PowerPoint 簡報</vt:lpstr>
      <vt:lpstr>課堂測驗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37</cp:revision>
  <dcterms:created xsi:type="dcterms:W3CDTF">2022-02-28T04:09:27Z</dcterms:created>
  <dcterms:modified xsi:type="dcterms:W3CDTF">2022-03-02T13:36:02Z</dcterms:modified>
</cp:coreProperties>
</file>