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Ch4 start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03/03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898E0-B176-4A43-BEF2-AA2E181B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跳脫字元 </a:t>
            </a:r>
            <a:r>
              <a:rPr lang="en-US" altLang="zh-TW" dirty="0"/>
              <a:t>(</a:t>
            </a:r>
            <a:r>
              <a:rPr lang="zh-TW" altLang="en-US" dirty="0"/>
              <a:t>算一個</a:t>
            </a:r>
            <a:r>
              <a:rPr lang="en-US" altLang="zh-TW" dirty="0"/>
              <a:t>char)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6427BB-C079-4768-908B-3007D2DE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\\ :</a:t>
            </a:r>
            <a:r>
              <a:rPr lang="zh-TW" altLang="en-US" sz="5400" dirty="0"/>
              <a:t> 輸出</a:t>
            </a:r>
            <a:r>
              <a:rPr lang="en-US" altLang="zh-TW" sz="5400" dirty="0"/>
              <a:t>\</a:t>
            </a:r>
          </a:p>
          <a:p>
            <a:pPr marL="0" indent="0">
              <a:buNone/>
            </a:pPr>
            <a:r>
              <a:rPr lang="en-US" altLang="zh-TW" sz="5400" dirty="0"/>
              <a:t>\’ : </a:t>
            </a:r>
            <a:r>
              <a:rPr lang="zh-TW" altLang="en-US" sz="5400" dirty="0"/>
              <a:t>輸出</a:t>
            </a:r>
            <a:r>
              <a:rPr lang="en-US" altLang="zh-TW" sz="5400" dirty="0"/>
              <a:t>‘</a:t>
            </a:r>
          </a:p>
          <a:p>
            <a:pPr marL="0" indent="0">
              <a:buNone/>
            </a:pPr>
            <a:r>
              <a:rPr lang="en-US" altLang="zh-TW" sz="5400" dirty="0"/>
              <a:t>\” : </a:t>
            </a:r>
            <a:r>
              <a:rPr lang="zh-TW" altLang="en-US" sz="5400" dirty="0"/>
              <a:t>輸出</a:t>
            </a:r>
            <a:r>
              <a:rPr lang="en-US" altLang="zh-TW" sz="5400" dirty="0"/>
              <a:t>”</a:t>
            </a:r>
          </a:p>
          <a:p>
            <a:pPr marL="0" indent="0">
              <a:buNone/>
            </a:pPr>
            <a:r>
              <a:rPr lang="en-US" altLang="zh-TW" sz="5400" dirty="0"/>
              <a:t>\a</a:t>
            </a:r>
            <a:r>
              <a:rPr lang="zh-TW" altLang="en-US" sz="5400" dirty="0"/>
              <a:t> </a:t>
            </a:r>
            <a:r>
              <a:rPr lang="en-US" altLang="zh-TW" sz="5400" dirty="0"/>
              <a:t>:</a:t>
            </a:r>
            <a:r>
              <a:rPr lang="zh-TW" altLang="en-US" sz="5400" dirty="0"/>
              <a:t> 發出一聲</a:t>
            </a:r>
            <a:r>
              <a:rPr lang="en-US" altLang="zh-TW" sz="5400" dirty="0"/>
              <a:t> </a:t>
            </a:r>
          </a:p>
          <a:p>
            <a:pPr marL="0" indent="0">
              <a:buNone/>
            </a:pPr>
            <a:r>
              <a:rPr lang="zh-TW" altLang="en-US" sz="5400" dirty="0"/>
              <a:t> </a:t>
            </a:r>
            <a:r>
              <a:rPr lang="en-US" altLang="zh-TW" sz="5400" dirty="0"/>
              <a:t>\b</a:t>
            </a:r>
            <a:r>
              <a:rPr lang="zh-TW" altLang="en-US" sz="5400" dirty="0"/>
              <a:t> </a:t>
            </a:r>
            <a:r>
              <a:rPr lang="en-US" altLang="zh-TW" sz="5400" dirty="0"/>
              <a:t>:</a:t>
            </a:r>
            <a:r>
              <a:rPr lang="zh-TW" altLang="en-US" sz="5400" dirty="0"/>
              <a:t> 倒退一格</a:t>
            </a:r>
            <a:endParaRPr lang="en-US" altLang="zh-TW" sz="5400" dirty="0"/>
          </a:p>
          <a:p>
            <a:pPr marL="0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5320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C850C-14B7-485D-9388-4FF40363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1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9E0B-307A-4413-920F-259C70B1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z="5400" dirty="0"/>
              <a:t> 每隔一秒發出一聲，並將次數輸出</a:t>
            </a:r>
            <a:endParaRPr lang="en-US" altLang="zh-TW" sz="5400" dirty="0"/>
          </a:p>
          <a:p>
            <a:endParaRPr lang="en-US" altLang="zh-TW" sz="5400" dirty="0"/>
          </a:p>
          <a:p>
            <a:r>
              <a:rPr lang="en-US" altLang="zh-TW" sz="5400" dirty="0"/>
              <a:t>Hint: </a:t>
            </a:r>
          </a:p>
          <a:p>
            <a:pPr marL="0" indent="0">
              <a:buNone/>
            </a:pPr>
            <a:r>
              <a:rPr lang="en-US" altLang="zh-TW" sz="5400" dirty="0"/>
              <a:t>		\a </a:t>
            </a:r>
          </a:p>
          <a:p>
            <a:pPr marL="0" indent="0">
              <a:buNone/>
            </a:pPr>
            <a:r>
              <a:rPr lang="en-US" altLang="zh-TW" sz="4400" dirty="0"/>
              <a:t>		Sleep() 		// #include &lt;</a:t>
            </a:r>
            <a:r>
              <a:rPr lang="en-US" altLang="zh-TW" sz="4400" dirty="0" err="1"/>
              <a:t>windows.h</a:t>
            </a:r>
            <a:r>
              <a:rPr lang="en-US" altLang="zh-TW" sz="4400" dirty="0"/>
              <a:t>&gt;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2679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D711A-62CB-47E2-9B28-020734B8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CA7E585-E53B-4188-B104-09D4899E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15" y="286073"/>
            <a:ext cx="9255755" cy="6417324"/>
          </a:xfrm>
        </p:spPr>
      </p:pic>
    </p:spTree>
    <p:extLst>
      <p:ext uri="{BB962C8B-B14F-4D97-AF65-F5344CB8AC3E}">
        <p14:creationId xmlns:p14="http://schemas.microsoft.com/office/powerpoint/2010/main" val="89899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40B450C-1B13-4FA6-88A6-37446E9F1251}"/>
              </a:ext>
            </a:extLst>
          </p:cNvPr>
          <p:cNvSpPr/>
          <p:nvPr/>
        </p:nvSpPr>
        <p:spPr>
          <a:xfrm>
            <a:off x="2127380" y="2939143"/>
            <a:ext cx="7940351" cy="3069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DC850C-14B7-485D-9388-4FF40363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9E0B-307A-4413-920F-259C70B1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輸出以下內容</a:t>
            </a:r>
            <a:endParaRPr lang="en-US" altLang="zh-TW" sz="5400" dirty="0"/>
          </a:p>
          <a:p>
            <a:endParaRPr lang="en-US" altLang="zh-TW" sz="5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B83A61-26E7-47C4-80C1-1A611775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22" y="3016994"/>
            <a:ext cx="7766361" cy="28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F2A1E-57C1-4573-9808-84E978F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3AEA91-C32D-4F70-81E0-112B27E8D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45" y="395623"/>
            <a:ext cx="9117563" cy="6066753"/>
          </a:xfrm>
        </p:spPr>
      </p:pic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68C79F4F-AA49-4FEA-9926-D414929A881A}"/>
              </a:ext>
            </a:extLst>
          </p:cNvPr>
          <p:cNvSpPr/>
          <p:nvPr/>
        </p:nvSpPr>
        <p:spPr>
          <a:xfrm rot="10800000">
            <a:off x="6298162" y="4394717"/>
            <a:ext cx="877078" cy="592494"/>
          </a:xfrm>
          <a:prstGeom prst="wedgeRect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6C00AC-F23B-4529-9132-F8E5945B26FD}"/>
              </a:ext>
            </a:extLst>
          </p:cNvPr>
          <p:cNvSpPr/>
          <p:nvPr/>
        </p:nvSpPr>
        <p:spPr>
          <a:xfrm>
            <a:off x="6736701" y="4246363"/>
            <a:ext cx="50385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F1097A-65FB-49DD-94C1-533AC2F8539D}"/>
              </a:ext>
            </a:extLst>
          </p:cNvPr>
          <p:cNvSpPr/>
          <p:nvPr/>
        </p:nvSpPr>
        <p:spPr>
          <a:xfrm>
            <a:off x="7375069" y="4233782"/>
            <a:ext cx="503853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69EC51-AC54-4792-9EC0-31E651853AA6}"/>
              </a:ext>
            </a:extLst>
          </p:cNvPr>
          <p:cNvSpPr/>
          <p:nvPr/>
        </p:nvSpPr>
        <p:spPr>
          <a:xfrm>
            <a:off x="7961339" y="4223503"/>
            <a:ext cx="50385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43C6AE-F9AD-4BCB-9920-0A962A1CE867}"/>
              </a:ext>
            </a:extLst>
          </p:cNvPr>
          <p:cNvSpPr/>
          <p:nvPr/>
        </p:nvSpPr>
        <p:spPr>
          <a:xfrm>
            <a:off x="8877681" y="4246362"/>
            <a:ext cx="50385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語音泡泡: 矩形 15">
            <a:extLst>
              <a:ext uri="{FF2B5EF4-FFF2-40B4-BE49-F238E27FC236}">
                <a16:creationId xmlns:a16="http://schemas.microsoft.com/office/drawing/2014/main" id="{1EF3308F-5C9F-43A9-BF31-083992B8DE9D}"/>
              </a:ext>
            </a:extLst>
          </p:cNvPr>
          <p:cNvSpPr/>
          <p:nvPr/>
        </p:nvSpPr>
        <p:spPr>
          <a:xfrm rot="10800000">
            <a:off x="7440383" y="5074691"/>
            <a:ext cx="877078" cy="592494"/>
          </a:xfrm>
          <a:prstGeom prst="wedgeRectCallout">
            <a:avLst>
              <a:gd name="adj1" fmla="val 33422"/>
              <a:gd name="adj2" fmla="val 1853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“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5D083CFA-588A-4C7D-B27E-20A037C8FA68}"/>
              </a:ext>
            </a:extLst>
          </p:cNvPr>
          <p:cNvSpPr/>
          <p:nvPr/>
        </p:nvSpPr>
        <p:spPr>
          <a:xfrm rot="10800000">
            <a:off x="8691068" y="4987212"/>
            <a:ext cx="877078" cy="592494"/>
          </a:xfrm>
          <a:prstGeom prst="wedgeRectCallout">
            <a:avLst>
              <a:gd name="adj1" fmla="val 112146"/>
              <a:gd name="adj2" fmla="val 17116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C2BB906-024B-4DDA-879E-E9A840FE6BFD}"/>
              </a:ext>
            </a:extLst>
          </p:cNvPr>
          <p:cNvSpPr/>
          <p:nvPr/>
        </p:nvSpPr>
        <p:spPr>
          <a:xfrm>
            <a:off x="0" y="3331027"/>
            <a:ext cx="12192000" cy="3247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FFCE8C-B089-4656-B078-6ADF7005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9FA85-CAB0-4670-AC37-D7648D169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輸出九九乘法表 </a:t>
            </a:r>
            <a:r>
              <a:rPr lang="en-US" altLang="zh-TW" sz="4400" dirty="0"/>
              <a:t>(</a:t>
            </a:r>
            <a:r>
              <a:rPr lang="zh-TW" altLang="en-US" sz="4400" dirty="0"/>
              <a:t>要整齊</a:t>
            </a:r>
            <a:r>
              <a:rPr lang="en-US" altLang="zh-TW" sz="4400" dirty="0"/>
              <a:t>)</a:t>
            </a:r>
          </a:p>
          <a:p>
            <a:r>
              <a:rPr lang="en-US" altLang="zh-TW" sz="4400" dirty="0"/>
              <a:t>Hint: \t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C86E2-48C2-4006-8674-6B4515ED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972"/>
            <a:ext cx="12192000" cy="30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A085-2924-409A-BA2C-20FD5B2B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12BB94-1128-471B-9D71-B159B61DE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8" y="809244"/>
            <a:ext cx="11557744" cy="5239511"/>
          </a:xfrm>
        </p:spPr>
      </p:pic>
    </p:spTree>
    <p:extLst>
      <p:ext uri="{BB962C8B-B14F-4D97-AF65-F5344CB8AC3E}">
        <p14:creationId xmlns:p14="http://schemas.microsoft.com/office/powerpoint/2010/main" val="21410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F88BB-B563-4AB7-91DA-6E9973D3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29FC3-6305-411F-8D8C-FC4B5CFD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雙</a:t>
            </a:r>
            <a:r>
              <a:rPr lang="en-US" altLang="zh-TW" dirty="0"/>
              <a:t>for</a:t>
            </a:r>
          </a:p>
          <a:p>
            <a:r>
              <a:rPr lang="zh-TW" altLang="en-US" dirty="0"/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42541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73</TotalTime>
  <Words>106</Words>
  <Application>Microsoft Office PowerPoint</Application>
  <PresentationFormat>寬螢幕</PresentationFormat>
  <Paragraphs>28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03/03 程設(一)實習課</vt:lpstr>
      <vt:lpstr>跳脫字元 (算一個char)</vt:lpstr>
      <vt:lpstr>練習1 </vt:lpstr>
      <vt:lpstr>PowerPoint 簡報</vt:lpstr>
      <vt:lpstr>練習2 </vt:lpstr>
      <vt:lpstr>PowerPoint 簡報</vt:lpstr>
      <vt:lpstr>練習3</vt:lpstr>
      <vt:lpstr>PowerPoint 簡報</vt:lpstr>
      <vt:lpstr>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10</cp:revision>
  <dcterms:created xsi:type="dcterms:W3CDTF">2022-02-28T04:09:27Z</dcterms:created>
  <dcterms:modified xsi:type="dcterms:W3CDTF">2022-03-01T13:36:25Z</dcterms:modified>
</cp:coreProperties>
</file>