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AC6DE-6B8C-E115-CE97-FE5CE44920EF}" v="2" dt="2022-04-27T15:22:30.92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73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22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流過熱帶森林的河"/>
          <p:cNvSpPr>
            <a:spLocks noGrp="1"/>
          </p:cNvSpPr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過熱帶森林的河"/>
          <p:cNvSpPr>
            <a:spLocks noGrp="1"/>
          </p:cNvSpPr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熱帶葉子包圍橙色花的特寫"/>
          <p:cNvSpPr>
            <a:spLocks noGrp="1"/>
          </p:cNvSpPr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紅眼樹蛙棲息在樹葉上的特寫"/>
          <p:cNvSpPr>
            <a:spLocks noGrp="1"/>
          </p:cNvSpPr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大熱帶葉子包圍橙色花的特寫"/>
          <p:cNvSpPr>
            <a:spLocks noGrp="1"/>
          </p:cNvSpPr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紅眼樹蛙棲息在樹葉上的特寫"/>
          <p:cNvSpPr>
            <a:spLocks noGrp="1"/>
          </p:cNvSpPr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流過熱帶森林的河"/>
          <p:cNvSpPr>
            <a:spLocks noGrp="1"/>
          </p:cNvSpPr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705852" marR="0" indent="-7058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64652" marR="0" indent="-7058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823452" marR="0" indent="-7058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382252" marR="0" indent="-7058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941052" marR="0" indent="-7058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499852" marR="0" indent="-7058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058652" marR="0" indent="-7058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617452" marR="0" indent="-7058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176252" marR="0" indent="-7058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04/28程設(一) 實習課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04/28程設(一) 實習課</a:t>
            </a:r>
          </a:p>
        </p:txBody>
      </p:sp>
      <p:sp>
        <p:nvSpPr>
          <p:cNvPr id="120" name="助教：1091635江佳恩、1091734陳孟淵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/>
          <a:p>
            <a:r>
              <a:t>助教：1091635江佳恩、1091734陳孟淵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截圖 2022-04-27 下午10.43.37.png" descr="截圖 2022-04-27 下午10.43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1" y="80881"/>
            <a:ext cx="15904270" cy="1355423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函數間的相互呼叫…"/>
          <p:cNvSpPr txBox="1"/>
          <p:nvPr/>
        </p:nvSpPr>
        <p:spPr>
          <a:xfrm>
            <a:off x="17125115" y="2912743"/>
            <a:ext cx="6247589" cy="281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300"/>
            </a:pPr>
            <a:r>
              <a:t>函數間的相互呼叫</a:t>
            </a:r>
          </a:p>
          <a:p>
            <a:pPr>
              <a:defRPr sz="5300"/>
            </a:pPr>
            <a:endParaRPr/>
          </a:p>
          <a:p>
            <a:pPr>
              <a:defRPr sz="5300"/>
            </a:pPr>
            <a:r>
              <a:t>想想看output內容？</a:t>
            </a:r>
          </a:p>
        </p:txBody>
      </p:sp>
      <p:pic>
        <p:nvPicPr>
          <p:cNvPr id="124" name="截圖 2022-04-27 下午10.47.57.png" descr="截圖 2022-04-27 下午10.47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060" y="7178760"/>
            <a:ext cx="7115699" cy="2543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二維陣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二維陣列</a:t>
            </a:r>
          </a:p>
        </p:txBody>
      </p:sp>
      <p:sp>
        <p:nvSpPr>
          <p:cNvPr id="127" name="資料型態 陣列名稱[列的個數] [行的個數] ＝{{第0列初值},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t>資料型態 陣列名稱[列的個數] [行的個數] ＝{{第0列初值},</a:t>
            </a:r>
          </a:p>
          <a:p>
            <a:pPr marL="0" lvl="8" indent="0">
              <a:buClrTx/>
              <a:buSzTx/>
              <a:buNone/>
              <a:defRPr sz="5200"/>
            </a:pPr>
            <a:r>
              <a:t>                                                                         { …………  },</a:t>
            </a:r>
          </a:p>
          <a:p>
            <a:pPr marL="0" lvl="8" indent="0">
              <a:buClrTx/>
              <a:buSzTx/>
              <a:buNone/>
              <a:defRPr sz="5200"/>
            </a:pPr>
            <a:r>
              <a:t>                                                                         {第n列初值}};</a:t>
            </a:r>
          </a:p>
          <a:p>
            <a:pPr marL="0" lvl="8" indent="0">
              <a:buClrTx/>
              <a:buSzTx/>
              <a:buNone/>
              <a:defRPr sz="5200"/>
            </a:pPr>
            <a:endParaRPr/>
          </a:p>
        </p:txBody>
      </p:sp>
      <p:sp>
        <p:nvSpPr>
          <p:cNvPr id="128" name="橢圓形"/>
          <p:cNvSpPr/>
          <p:nvPr/>
        </p:nvSpPr>
        <p:spPr>
          <a:xfrm>
            <a:off x="10989254" y="4680999"/>
            <a:ext cx="3067518" cy="1481469"/>
          </a:xfrm>
          <a:prstGeom prst="ellipse">
            <a:avLst/>
          </a:prstGeom>
          <a:ln w="63500">
            <a:solidFill>
              <a:srgbClr val="FFFB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線條"/>
          <p:cNvSpPr/>
          <p:nvPr/>
        </p:nvSpPr>
        <p:spPr>
          <a:xfrm flipH="1">
            <a:off x="11170937" y="5986566"/>
            <a:ext cx="289541" cy="995517"/>
          </a:xfrm>
          <a:prstGeom prst="line">
            <a:avLst/>
          </a:prstGeom>
          <a:ln w="76200">
            <a:solidFill>
              <a:srgbClr val="FFFB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0" name="一定要填入行的個數！！"/>
          <p:cNvSpPr txBox="1"/>
          <p:nvPr/>
        </p:nvSpPr>
        <p:spPr>
          <a:xfrm>
            <a:off x="8754850" y="6995045"/>
            <a:ext cx="5143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B00"/>
                </a:solidFill>
              </a:defRPr>
            </a:lvl1pPr>
          </a:lstStyle>
          <a:p>
            <a:r>
              <a:t>一定要填入行的個數！！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練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練習</a:t>
            </a:r>
          </a:p>
        </p:txBody>
      </p:sp>
      <p:sp>
        <p:nvSpPr>
          <p:cNvPr id="133" name="寫一程式，輸入2位學生期中考3科的成績，且輸出平均分數。"/>
          <p:cNvSpPr txBox="1">
            <a:spLocks noGrp="1"/>
          </p:cNvSpPr>
          <p:nvPr>
            <p:ph type="body" sz="quarter" idx="1"/>
          </p:nvPr>
        </p:nvSpPr>
        <p:spPr>
          <a:xfrm>
            <a:off x="1635888" y="3611307"/>
            <a:ext cx="11926733" cy="2676647"/>
          </a:xfrm>
          <a:prstGeom prst="rect">
            <a:avLst/>
          </a:prstGeom>
        </p:spPr>
        <p:txBody>
          <a:bodyPr/>
          <a:lstStyle>
            <a:lvl1pPr marL="558800" indent="-558800">
              <a:defRPr sz="5200"/>
            </a:lvl1pPr>
          </a:lstStyle>
          <a:p>
            <a:r>
              <a:t>寫一程式，輸入2位學生期中考3科的成績，且輸出平均分數。</a:t>
            </a:r>
          </a:p>
        </p:txBody>
      </p:sp>
      <p:sp>
        <p:nvSpPr>
          <p:cNvPr id="134" name="Tips:…"/>
          <p:cNvSpPr txBox="1"/>
          <p:nvPr/>
        </p:nvSpPr>
        <p:spPr>
          <a:xfrm>
            <a:off x="1635888" y="7257661"/>
            <a:ext cx="11926733" cy="3266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63804" indent="-463804" algn="l" defTabSz="685165">
              <a:spcBef>
                <a:spcPts val="3700"/>
              </a:spcBef>
              <a:buSzPct val="125000"/>
              <a:buChar char="•"/>
              <a:defRPr sz="4316" b="0"/>
            </a:pPr>
            <a:r>
              <a:t>Tips: </a:t>
            </a:r>
          </a:p>
          <a:p>
            <a:pPr marL="927608" lvl="1" indent="-463804" algn="l" defTabSz="685165">
              <a:spcBef>
                <a:spcPts val="3700"/>
              </a:spcBef>
              <a:buSzPct val="125000"/>
              <a:buChar char="•"/>
              <a:defRPr sz="4316" b="0"/>
            </a:pPr>
            <a:r>
              <a:t>int score [2] [3]       // 2個學生的3科成績</a:t>
            </a:r>
          </a:p>
          <a:p>
            <a:pPr marL="927608" lvl="1" indent="-463804" algn="l" defTabSz="685165">
              <a:spcBef>
                <a:spcPts val="3700"/>
              </a:spcBef>
              <a:buSzPct val="125000"/>
              <a:buChar char="•"/>
              <a:defRPr sz="4316" b="0"/>
            </a:pPr>
            <a:r>
              <a:t>double total [2] = { 0 }   // 2個學生的總成績</a:t>
            </a:r>
          </a:p>
        </p:txBody>
      </p:sp>
      <p:pic>
        <p:nvPicPr>
          <p:cNvPr id="135" name="截圖 2022-04-27 下午10.16.18.png" descr="截圖 2022-04-27 下午10.16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66" y="2905079"/>
            <a:ext cx="6919706" cy="9785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傳遞二維陣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傳遞二維陣列</a:t>
            </a:r>
          </a:p>
        </p:txBody>
      </p:sp>
      <p:pic>
        <p:nvPicPr>
          <p:cNvPr id="138" name="截圖 2022-04-27 下午10.29.49.png" descr="截圖 2022-04-27 下午10.29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74" y="2463522"/>
            <a:ext cx="18507852" cy="1105374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橢圓形"/>
          <p:cNvSpPr/>
          <p:nvPr/>
        </p:nvSpPr>
        <p:spPr>
          <a:xfrm>
            <a:off x="14116253" y="2158148"/>
            <a:ext cx="3067518" cy="1481469"/>
          </a:xfrm>
          <a:prstGeom prst="ellipse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橢圓形"/>
          <p:cNvSpPr/>
          <p:nvPr/>
        </p:nvSpPr>
        <p:spPr>
          <a:xfrm>
            <a:off x="13879285" y="8659585"/>
            <a:ext cx="3067518" cy="1481470"/>
          </a:xfrm>
          <a:prstGeom prst="ellipse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必填！！！"/>
          <p:cNvSpPr txBox="1"/>
          <p:nvPr/>
        </p:nvSpPr>
        <p:spPr>
          <a:xfrm>
            <a:off x="15908467" y="3748585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t>必填！！！</a:t>
            </a:r>
          </a:p>
        </p:txBody>
      </p:sp>
      <p:sp>
        <p:nvSpPr>
          <p:cNvPr id="142" name="必填！！！"/>
          <p:cNvSpPr txBox="1"/>
          <p:nvPr/>
        </p:nvSpPr>
        <p:spPr>
          <a:xfrm>
            <a:off x="16153951" y="10226325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t>必填！！！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練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練習</a:t>
            </a:r>
          </a:p>
        </p:txBody>
      </p:sp>
      <p:sp>
        <p:nvSpPr>
          <p:cNvPr id="145" name="寫一無回傳值transpose函式，用來轉置矩陣Ａ…"/>
          <p:cNvSpPr txBox="1">
            <a:spLocks noGrp="1"/>
          </p:cNvSpPr>
          <p:nvPr>
            <p:ph type="body" sz="half" idx="1"/>
          </p:nvPr>
        </p:nvSpPr>
        <p:spPr>
          <a:xfrm>
            <a:off x="1695450" y="329681"/>
            <a:ext cx="10223501" cy="9296401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寫一無回傳值transpose函式，用來轉置矩陣Ａ</a:t>
            </a:r>
          </a:p>
          <a:p>
            <a:pPr>
              <a:defRPr sz="4800"/>
            </a:pPr>
            <a:r>
              <a:t>main函式內容如下：</a:t>
            </a:r>
          </a:p>
        </p:txBody>
      </p:sp>
      <p:pic>
        <p:nvPicPr>
          <p:cNvPr id="146" name="截圖 2022-04-27 下午10.20.24.png" descr="截圖 2022-04-27 下午10.20.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30" y="7318429"/>
            <a:ext cx="10627656" cy="4293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截圖 2022-04-27 下午10.26.00.png" descr="截圖 2022-04-27 下午10.26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759" y="3233377"/>
            <a:ext cx="8494164" cy="8452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練習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練習</a:t>
            </a:r>
          </a:p>
        </p:txBody>
      </p:sp>
      <p:sp>
        <p:nvSpPr>
          <p:cNvPr id="150" name="設計一函數，找出二維陣列最小值並回傳。"/>
          <p:cNvSpPr txBox="1">
            <a:spLocks noGrp="1"/>
          </p:cNvSpPr>
          <p:nvPr>
            <p:ph type="body" idx="1"/>
          </p:nvPr>
        </p:nvSpPr>
        <p:spPr>
          <a:xfrm>
            <a:off x="1333648" y="-641887"/>
            <a:ext cx="21005801" cy="9296401"/>
          </a:xfrm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r>
              <a:t>設計一函數，找出二維陣列最小值並回傳。</a:t>
            </a:r>
          </a:p>
        </p:txBody>
      </p:sp>
      <p:pic>
        <p:nvPicPr>
          <p:cNvPr id="151" name="截圖 2022-04-27 下午11.05.28.png" descr="截圖 2022-04-27 下午11.05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460" y="2250480"/>
            <a:ext cx="14691080" cy="11426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 advAuto="0"/>
      <p:bldP spid="15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題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題目</a:t>
            </a:r>
          </a:p>
        </p:txBody>
      </p:sp>
      <p:sp>
        <p:nvSpPr>
          <p:cNvPr id="154" name="寫一函式計算二維陣列A的平均值…"/>
          <p:cNvSpPr txBox="1">
            <a:spLocks noGrp="1"/>
          </p:cNvSpPr>
          <p:nvPr>
            <p:ph type="body" idx="1"/>
          </p:nvPr>
        </p:nvSpPr>
        <p:spPr>
          <a:xfrm>
            <a:off x="1689100" y="-239042"/>
            <a:ext cx="21005801" cy="9296401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t>寫一函式計算二維陣列A的平均值</a:t>
            </a:r>
          </a:p>
          <a:p>
            <a:pPr>
              <a:defRPr sz="5200"/>
            </a:pPr>
            <a:r>
              <a:t>Main函式內容如下：</a:t>
            </a:r>
          </a:p>
        </p:txBody>
      </p:sp>
      <p:pic>
        <p:nvPicPr>
          <p:cNvPr id="155" name="截圖 2022-04-27 下午11.17.49.png" descr="截圖 2022-04-27 下午11.17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558" y="6598885"/>
            <a:ext cx="15880884" cy="3540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自訂</PresentationFormat>
  <Slides>8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Black</vt:lpstr>
      <vt:lpstr>04/28程設(一) 實習課</vt:lpstr>
      <vt:lpstr>PowerPoint 簡報</vt:lpstr>
      <vt:lpstr>二維陣列</vt:lpstr>
      <vt:lpstr>練習</vt:lpstr>
      <vt:lpstr>傳遞二維陣列</vt:lpstr>
      <vt:lpstr>練習</vt:lpstr>
      <vt:lpstr>練習</vt:lpstr>
      <vt:lpstr>題目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04/28程設(一) 實習課</dc:title>
  <cp:revision>3</cp:revision>
  <dcterms:modified xsi:type="dcterms:W3CDTF">2022-04-27T15:23:12Z</dcterms:modified>
</cp:coreProperties>
</file>