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/>
          <p:nvPr>
            <p:ph type="body" sz="quarter" idx="21"/>
          </p:nvPr>
        </p:nvSpPr>
        <p:spPr>
          <a:xfrm>
            <a:off x="2387600" y="8953500"/>
            <a:ext cx="19621500" cy="6731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–王大明</a:t>
            </a:r>
          </a:p>
        </p:txBody>
      </p:sp>
      <p:sp>
        <p:nvSpPr>
          <p:cNvPr id="94" name="「在此輸入名言語錄。」"/>
          <p:cNvSpPr txBox="1"/>
          <p:nvPr>
            <p:ph type="body" sz="quarter" idx="22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流過熱帶森林的河"/>
          <p:cNvSpPr/>
          <p:nvPr>
            <p:ph type="pic" idx="21"/>
          </p:nvPr>
        </p:nvSpPr>
        <p:spPr>
          <a:xfrm>
            <a:off x="0" y="-2290234"/>
            <a:ext cx="24384000" cy="182964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流過熱帶森林的河"/>
          <p:cNvSpPr/>
          <p:nvPr>
            <p:ph type="pic" idx="21"/>
          </p:nvPr>
        </p:nvSpPr>
        <p:spPr>
          <a:xfrm>
            <a:off x="3125968" y="-1762099"/>
            <a:ext cx="18135601" cy="136079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熱帶葉子包圍橙色花的特寫"/>
          <p:cNvSpPr/>
          <p:nvPr>
            <p:ph type="pic" idx="21"/>
          </p:nvPr>
        </p:nvSpPr>
        <p:spPr>
          <a:xfrm>
            <a:off x="5803900" y="952500"/>
            <a:ext cx="17236029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紅眼樹蛙棲息在樹葉上的特寫"/>
          <p:cNvSpPr/>
          <p:nvPr>
            <p:ph type="pic" sz="half" idx="21"/>
          </p:nvPr>
        </p:nvSpPr>
        <p:spPr>
          <a:xfrm>
            <a:off x="87503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大熱帶葉子包圍橙色花的特寫"/>
          <p:cNvSpPr/>
          <p:nvPr>
            <p:ph type="pic" sz="quarter" idx="21"/>
          </p:nvPr>
        </p:nvSpPr>
        <p:spPr>
          <a:xfrm>
            <a:off x="15292127" y="6870700"/>
            <a:ext cx="8341246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紅眼樹蛙棲息在樹葉上的特寫"/>
          <p:cNvSpPr/>
          <p:nvPr>
            <p:ph type="pic" sz="quarter" idx="22"/>
          </p:nvPr>
        </p:nvSpPr>
        <p:spPr>
          <a:xfrm>
            <a:off x="14859000" y="952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流過熱帶森林的河"/>
          <p:cNvSpPr/>
          <p:nvPr>
            <p:ph type="pic" idx="23"/>
          </p:nvPr>
        </p:nvSpPr>
        <p:spPr>
          <a:xfrm>
            <a:off x="651237" y="952500"/>
            <a:ext cx="15283726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實習課HW3 講解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實習課HW3 講解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截圖 2022-05-25 上午9.41.58.png" descr="截圖 2022-05-25 上午9.41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835" y="190220"/>
            <a:ext cx="14118741" cy="5659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截圖 2022-05-25 上午9.43.54.png" descr="截圖 2022-05-25 上午9.43.5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1296" y="6443524"/>
            <a:ext cx="14053820" cy="7084985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do-while"/>
          <p:cNvSpPr txBox="1"/>
          <p:nvPr/>
        </p:nvSpPr>
        <p:spPr>
          <a:xfrm>
            <a:off x="11925982" y="373562"/>
            <a:ext cx="2177663" cy="560450"/>
          </a:xfrm>
          <a:prstGeom prst="rect">
            <a:avLst/>
          </a:prstGeom>
          <a:gradFill>
            <a:gsLst>
              <a:gs pos="0">
                <a:schemeClr val="accent1">
                  <a:lumOff val="13529"/>
                </a:schemeClr>
              </a:gs>
              <a:gs pos="100000">
                <a:schemeClr val="accent1">
                  <a:hueOff val="118245"/>
                  <a:lumOff val="-1137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do-while</a:t>
            </a:r>
          </a:p>
        </p:txBody>
      </p:sp>
      <p:sp>
        <p:nvSpPr>
          <p:cNvPr id="124" name="while"/>
          <p:cNvSpPr txBox="1"/>
          <p:nvPr/>
        </p:nvSpPr>
        <p:spPr>
          <a:xfrm>
            <a:off x="11925982" y="6577775"/>
            <a:ext cx="2177663" cy="560450"/>
          </a:xfrm>
          <a:prstGeom prst="rect">
            <a:avLst/>
          </a:prstGeom>
          <a:gradFill>
            <a:gsLst>
              <a:gs pos="0">
                <a:schemeClr val="accent1">
                  <a:lumOff val="13529"/>
                </a:schemeClr>
              </a:gs>
              <a:gs pos="100000">
                <a:schemeClr val="accent1">
                  <a:hueOff val="118245"/>
                  <a:lumOff val="-1137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while</a:t>
            </a:r>
          </a:p>
        </p:txBody>
      </p:sp>
      <p:grpSp>
        <p:nvGrpSpPr>
          <p:cNvPr id="137" name="群組"/>
          <p:cNvGrpSpPr/>
          <p:nvPr/>
        </p:nvGrpSpPr>
        <p:grpSpPr>
          <a:xfrm>
            <a:off x="14648868" y="2191090"/>
            <a:ext cx="9210074" cy="2988072"/>
            <a:chOff x="0" y="0"/>
            <a:chExt cx="9210072" cy="2988070"/>
          </a:xfrm>
        </p:grpSpPr>
        <p:grpSp>
          <p:nvGrpSpPr>
            <p:cNvPr id="130" name="群組"/>
            <p:cNvGrpSpPr/>
            <p:nvPr/>
          </p:nvGrpSpPr>
          <p:grpSpPr>
            <a:xfrm>
              <a:off x="962019" y="1314559"/>
              <a:ext cx="8248054" cy="1673512"/>
              <a:chOff x="0" y="0"/>
              <a:chExt cx="8248053" cy="1673510"/>
            </a:xfrm>
          </p:grpSpPr>
          <p:sp>
            <p:nvSpPr>
              <p:cNvPr id="125" name="矩形"/>
              <p:cNvSpPr/>
              <p:nvPr/>
            </p:nvSpPr>
            <p:spPr>
              <a:xfrm>
                <a:off x="0" y="47991"/>
                <a:ext cx="8248054" cy="1577528"/>
              </a:xfrm>
              <a:prstGeom prst="rect">
                <a:avLst/>
              </a:prstGeom>
              <a:solidFill>
                <a:srgbClr val="FFFFFF"/>
              </a:solidFill>
              <a:ln w="889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6" name="線條"/>
              <p:cNvSpPr/>
              <p:nvPr/>
            </p:nvSpPr>
            <p:spPr>
              <a:xfrm flipV="1">
                <a:off x="1515154" y="0"/>
                <a:ext cx="1" cy="1673511"/>
              </a:xfrm>
              <a:prstGeom prst="line">
                <a:avLst/>
              </a:prstGeom>
              <a:noFill/>
              <a:ln w="1016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7" name="線條"/>
              <p:cNvSpPr/>
              <p:nvPr/>
            </p:nvSpPr>
            <p:spPr>
              <a:xfrm flipV="1">
                <a:off x="3276593" y="0"/>
                <a:ext cx="1" cy="1673511"/>
              </a:xfrm>
              <a:prstGeom prst="line">
                <a:avLst/>
              </a:prstGeom>
              <a:noFill/>
              <a:ln w="1016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8" name="線條"/>
              <p:cNvSpPr/>
              <p:nvPr/>
            </p:nvSpPr>
            <p:spPr>
              <a:xfrm flipV="1">
                <a:off x="4902786" y="0"/>
                <a:ext cx="1" cy="1673511"/>
              </a:xfrm>
              <a:prstGeom prst="line">
                <a:avLst/>
              </a:prstGeom>
              <a:noFill/>
              <a:ln w="1016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9" name="線條"/>
              <p:cNvSpPr/>
              <p:nvPr/>
            </p:nvSpPr>
            <p:spPr>
              <a:xfrm flipV="1">
                <a:off x="6528978" y="0"/>
                <a:ext cx="1" cy="1673511"/>
              </a:xfrm>
              <a:prstGeom prst="line">
                <a:avLst/>
              </a:prstGeom>
              <a:noFill/>
              <a:ln w="1016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31" name="a"/>
            <p:cNvSpPr txBox="1"/>
            <p:nvPr/>
          </p:nvSpPr>
          <p:spPr>
            <a:xfrm>
              <a:off x="0" y="714656"/>
              <a:ext cx="704774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32" name="0"/>
            <p:cNvSpPr txBox="1"/>
            <p:nvPr/>
          </p:nvSpPr>
          <p:spPr>
            <a:xfrm>
              <a:off x="1386719" y="-1"/>
              <a:ext cx="686259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33" name="1"/>
            <p:cNvSpPr txBox="1"/>
            <p:nvPr/>
          </p:nvSpPr>
          <p:spPr>
            <a:xfrm>
              <a:off x="2967080" y="-1"/>
              <a:ext cx="686259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4" name="2"/>
            <p:cNvSpPr txBox="1"/>
            <p:nvPr/>
          </p:nvSpPr>
          <p:spPr>
            <a:xfrm>
              <a:off x="4742916" y="-1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5" name="3"/>
            <p:cNvSpPr txBox="1"/>
            <p:nvPr/>
          </p:nvSpPr>
          <p:spPr>
            <a:xfrm>
              <a:off x="6309661" y="-1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6" name="4"/>
            <p:cNvSpPr txBox="1"/>
            <p:nvPr/>
          </p:nvSpPr>
          <p:spPr>
            <a:xfrm>
              <a:off x="8108373" y="-1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38" name="注意：陣列索引值是從0開始！！！"/>
          <p:cNvSpPr txBox="1"/>
          <p:nvPr/>
        </p:nvSpPr>
        <p:spPr>
          <a:xfrm>
            <a:off x="14941416" y="605805"/>
            <a:ext cx="9202116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lvl1pPr>
          </a:lstStyle>
          <a:p>
            <a:pPr/>
            <a:r>
              <a:t>注意：陣列索引值是從0開始！！！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截圖 2022-05-25 上午9.58.40.png" descr="截圖 2022-05-25 上午9.58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4593" y="1016786"/>
            <a:ext cx="12404867" cy="39098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8" name="群組"/>
          <p:cNvGrpSpPr/>
          <p:nvPr/>
        </p:nvGrpSpPr>
        <p:grpSpPr>
          <a:xfrm>
            <a:off x="14167921" y="892534"/>
            <a:ext cx="9210073" cy="2988071"/>
            <a:chOff x="0" y="0"/>
            <a:chExt cx="9210072" cy="2988070"/>
          </a:xfrm>
        </p:grpSpPr>
        <p:grpSp>
          <p:nvGrpSpPr>
            <p:cNvPr id="146" name="群組"/>
            <p:cNvGrpSpPr/>
            <p:nvPr/>
          </p:nvGrpSpPr>
          <p:grpSpPr>
            <a:xfrm>
              <a:off x="962019" y="1314559"/>
              <a:ext cx="8248054" cy="1673512"/>
              <a:chOff x="0" y="0"/>
              <a:chExt cx="8248053" cy="1673510"/>
            </a:xfrm>
          </p:grpSpPr>
          <p:sp>
            <p:nvSpPr>
              <p:cNvPr id="141" name="矩形"/>
              <p:cNvSpPr/>
              <p:nvPr/>
            </p:nvSpPr>
            <p:spPr>
              <a:xfrm>
                <a:off x="0" y="47991"/>
                <a:ext cx="8248054" cy="1577528"/>
              </a:xfrm>
              <a:prstGeom prst="rect">
                <a:avLst/>
              </a:prstGeom>
              <a:solidFill>
                <a:srgbClr val="FFFFFF"/>
              </a:solidFill>
              <a:ln w="889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42" name="線條"/>
              <p:cNvSpPr/>
              <p:nvPr/>
            </p:nvSpPr>
            <p:spPr>
              <a:xfrm flipV="1">
                <a:off x="1515154" y="0"/>
                <a:ext cx="1" cy="1673511"/>
              </a:xfrm>
              <a:prstGeom prst="line">
                <a:avLst/>
              </a:prstGeom>
              <a:noFill/>
              <a:ln w="1016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3" name="線條"/>
              <p:cNvSpPr/>
              <p:nvPr/>
            </p:nvSpPr>
            <p:spPr>
              <a:xfrm flipV="1">
                <a:off x="3276593" y="0"/>
                <a:ext cx="1" cy="1673511"/>
              </a:xfrm>
              <a:prstGeom prst="line">
                <a:avLst/>
              </a:prstGeom>
              <a:noFill/>
              <a:ln w="1016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4" name="線條"/>
              <p:cNvSpPr/>
              <p:nvPr/>
            </p:nvSpPr>
            <p:spPr>
              <a:xfrm flipV="1">
                <a:off x="4902786" y="0"/>
                <a:ext cx="1" cy="1673511"/>
              </a:xfrm>
              <a:prstGeom prst="line">
                <a:avLst/>
              </a:prstGeom>
              <a:noFill/>
              <a:ln w="1016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5" name="線條"/>
              <p:cNvSpPr/>
              <p:nvPr/>
            </p:nvSpPr>
            <p:spPr>
              <a:xfrm flipV="1">
                <a:off x="6528978" y="0"/>
                <a:ext cx="1" cy="1673511"/>
              </a:xfrm>
              <a:prstGeom prst="line">
                <a:avLst/>
              </a:prstGeom>
              <a:noFill/>
              <a:ln w="1016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47" name="a"/>
            <p:cNvSpPr txBox="1"/>
            <p:nvPr/>
          </p:nvSpPr>
          <p:spPr>
            <a:xfrm>
              <a:off x="0" y="714656"/>
              <a:ext cx="704774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8" name="0"/>
            <p:cNvSpPr txBox="1"/>
            <p:nvPr/>
          </p:nvSpPr>
          <p:spPr>
            <a:xfrm>
              <a:off x="1386719" y="-1"/>
              <a:ext cx="686259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9" name="1"/>
            <p:cNvSpPr txBox="1"/>
            <p:nvPr/>
          </p:nvSpPr>
          <p:spPr>
            <a:xfrm>
              <a:off x="2967082" y="-1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0" name="2"/>
            <p:cNvSpPr txBox="1"/>
            <p:nvPr/>
          </p:nvSpPr>
          <p:spPr>
            <a:xfrm>
              <a:off x="4742918" y="-1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1" name="3"/>
            <p:cNvSpPr txBox="1"/>
            <p:nvPr/>
          </p:nvSpPr>
          <p:spPr>
            <a:xfrm>
              <a:off x="6309663" y="-1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2" name="4"/>
            <p:cNvSpPr txBox="1"/>
            <p:nvPr/>
          </p:nvSpPr>
          <p:spPr>
            <a:xfrm>
              <a:off x="8108374" y="-1"/>
              <a:ext cx="686259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53" name="7"/>
            <p:cNvSpPr txBox="1"/>
            <p:nvPr/>
          </p:nvSpPr>
          <p:spPr>
            <a:xfrm>
              <a:off x="1386719" y="1486784"/>
              <a:ext cx="686259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54" name="1"/>
            <p:cNvSpPr txBox="1"/>
            <p:nvPr/>
          </p:nvSpPr>
          <p:spPr>
            <a:xfrm>
              <a:off x="2967082" y="1486784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5" name="6"/>
            <p:cNvSpPr txBox="1"/>
            <p:nvPr/>
          </p:nvSpPr>
          <p:spPr>
            <a:xfrm>
              <a:off x="4742918" y="1486784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56" name="3"/>
            <p:cNvSpPr txBox="1"/>
            <p:nvPr/>
          </p:nvSpPr>
          <p:spPr>
            <a:xfrm>
              <a:off x="6309663" y="1486784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7" name="8"/>
            <p:cNvSpPr txBox="1"/>
            <p:nvPr/>
          </p:nvSpPr>
          <p:spPr>
            <a:xfrm>
              <a:off x="8099115" y="1486784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159" name="a[0] = 7, a[1] = 1, a[2] = 6, a[3] = 3, a[4] = 8"/>
          <p:cNvSpPr txBox="1"/>
          <p:nvPr/>
        </p:nvSpPr>
        <p:spPr>
          <a:xfrm>
            <a:off x="1969236" y="5529520"/>
            <a:ext cx="20445527" cy="1329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100">
                <a:solidFill>
                  <a:schemeClr val="accent4"/>
                </a:solidFill>
              </a:defRPr>
            </a:lvl1pPr>
          </a:lstStyle>
          <a:p>
            <a:pPr/>
            <a:r>
              <a:t>a[0] = 7, a[1] = 1, a[2] = 6, a[3] = 3, a[4] = 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截圖 2022-05-25 上午10.03.20.png" descr="截圖 2022-05-25 上午10.03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312" y="896998"/>
            <a:ext cx="12130988" cy="386936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9" name="群組"/>
          <p:cNvGrpSpPr/>
          <p:nvPr/>
        </p:nvGrpSpPr>
        <p:grpSpPr>
          <a:xfrm>
            <a:off x="14167921" y="892534"/>
            <a:ext cx="9210073" cy="2988071"/>
            <a:chOff x="0" y="0"/>
            <a:chExt cx="9210072" cy="2988070"/>
          </a:xfrm>
        </p:grpSpPr>
        <p:grpSp>
          <p:nvGrpSpPr>
            <p:cNvPr id="167" name="群組"/>
            <p:cNvGrpSpPr/>
            <p:nvPr/>
          </p:nvGrpSpPr>
          <p:grpSpPr>
            <a:xfrm>
              <a:off x="962019" y="1314559"/>
              <a:ext cx="8248054" cy="1673512"/>
              <a:chOff x="0" y="0"/>
              <a:chExt cx="8248053" cy="1673510"/>
            </a:xfrm>
          </p:grpSpPr>
          <p:sp>
            <p:nvSpPr>
              <p:cNvPr id="162" name="矩形"/>
              <p:cNvSpPr/>
              <p:nvPr/>
            </p:nvSpPr>
            <p:spPr>
              <a:xfrm>
                <a:off x="0" y="47991"/>
                <a:ext cx="8248054" cy="1577528"/>
              </a:xfrm>
              <a:prstGeom prst="rect">
                <a:avLst/>
              </a:prstGeom>
              <a:solidFill>
                <a:srgbClr val="FFFFFF"/>
              </a:solidFill>
              <a:ln w="889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63" name="線條"/>
              <p:cNvSpPr/>
              <p:nvPr/>
            </p:nvSpPr>
            <p:spPr>
              <a:xfrm flipV="1">
                <a:off x="1515154" y="0"/>
                <a:ext cx="1" cy="1673511"/>
              </a:xfrm>
              <a:prstGeom prst="line">
                <a:avLst/>
              </a:prstGeom>
              <a:noFill/>
              <a:ln w="1016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64" name="線條"/>
              <p:cNvSpPr/>
              <p:nvPr/>
            </p:nvSpPr>
            <p:spPr>
              <a:xfrm flipV="1">
                <a:off x="3276593" y="0"/>
                <a:ext cx="1" cy="1673511"/>
              </a:xfrm>
              <a:prstGeom prst="line">
                <a:avLst/>
              </a:prstGeom>
              <a:noFill/>
              <a:ln w="1016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65" name="線條"/>
              <p:cNvSpPr/>
              <p:nvPr/>
            </p:nvSpPr>
            <p:spPr>
              <a:xfrm flipV="1">
                <a:off x="4902786" y="0"/>
                <a:ext cx="1" cy="1673511"/>
              </a:xfrm>
              <a:prstGeom prst="line">
                <a:avLst/>
              </a:prstGeom>
              <a:noFill/>
              <a:ln w="1016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66" name="線條"/>
              <p:cNvSpPr/>
              <p:nvPr/>
            </p:nvSpPr>
            <p:spPr>
              <a:xfrm flipV="1">
                <a:off x="6528978" y="0"/>
                <a:ext cx="1" cy="1673511"/>
              </a:xfrm>
              <a:prstGeom prst="line">
                <a:avLst/>
              </a:prstGeom>
              <a:noFill/>
              <a:ln w="1016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68" name="a"/>
            <p:cNvSpPr txBox="1"/>
            <p:nvPr/>
          </p:nvSpPr>
          <p:spPr>
            <a:xfrm>
              <a:off x="0" y="714656"/>
              <a:ext cx="704774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69" name="0"/>
            <p:cNvSpPr txBox="1"/>
            <p:nvPr/>
          </p:nvSpPr>
          <p:spPr>
            <a:xfrm>
              <a:off x="1386719" y="-1"/>
              <a:ext cx="686259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70" name="1"/>
            <p:cNvSpPr txBox="1"/>
            <p:nvPr/>
          </p:nvSpPr>
          <p:spPr>
            <a:xfrm>
              <a:off x="2967082" y="-1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1" name="2"/>
            <p:cNvSpPr txBox="1"/>
            <p:nvPr/>
          </p:nvSpPr>
          <p:spPr>
            <a:xfrm>
              <a:off x="4742918" y="-1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2" name="3"/>
            <p:cNvSpPr txBox="1"/>
            <p:nvPr/>
          </p:nvSpPr>
          <p:spPr>
            <a:xfrm>
              <a:off x="6309663" y="-1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3" name="4"/>
            <p:cNvSpPr txBox="1"/>
            <p:nvPr/>
          </p:nvSpPr>
          <p:spPr>
            <a:xfrm>
              <a:off x="8108374" y="-1"/>
              <a:ext cx="686259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74" name="7"/>
            <p:cNvSpPr txBox="1"/>
            <p:nvPr/>
          </p:nvSpPr>
          <p:spPr>
            <a:xfrm>
              <a:off x="1386719" y="1486784"/>
              <a:ext cx="686259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75" name="1"/>
            <p:cNvSpPr txBox="1"/>
            <p:nvPr/>
          </p:nvSpPr>
          <p:spPr>
            <a:xfrm>
              <a:off x="2967082" y="1486784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6" name="6"/>
            <p:cNvSpPr txBox="1"/>
            <p:nvPr/>
          </p:nvSpPr>
          <p:spPr>
            <a:xfrm>
              <a:off x="4742918" y="1486784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77" name="3"/>
            <p:cNvSpPr txBox="1"/>
            <p:nvPr/>
          </p:nvSpPr>
          <p:spPr>
            <a:xfrm>
              <a:off x="6309663" y="1486784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8" name="8"/>
            <p:cNvSpPr txBox="1"/>
            <p:nvPr/>
          </p:nvSpPr>
          <p:spPr>
            <a:xfrm>
              <a:off x="8099115" y="1486784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180" name="a[4] = 8, a[3] = 3, a[2] = 6, a[1] = 1, a[0] = 7"/>
          <p:cNvSpPr txBox="1"/>
          <p:nvPr/>
        </p:nvSpPr>
        <p:spPr>
          <a:xfrm>
            <a:off x="1969236" y="5313094"/>
            <a:ext cx="20445527" cy="1329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100">
                <a:solidFill>
                  <a:schemeClr val="accent4"/>
                </a:solidFill>
              </a:defRPr>
            </a:lvl1pPr>
          </a:lstStyle>
          <a:p>
            <a:pPr/>
            <a:r>
              <a:t>a[4] = 8, a[3] = 3, a[2] = 6, a[1] = 1, a[0] = 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截圖 2022-05-25 上午10.04.30.png" descr="截圖 2022-05-25 上午10.04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8885" y="1237776"/>
            <a:ext cx="12157000" cy="106246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0" name="群組"/>
          <p:cNvGrpSpPr/>
          <p:nvPr/>
        </p:nvGrpSpPr>
        <p:grpSpPr>
          <a:xfrm>
            <a:off x="14167921" y="892534"/>
            <a:ext cx="9210073" cy="2988071"/>
            <a:chOff x="0" y="0"/>
            <a:chExt cx="9210072" cy="2988070"/>
          </a:xfrm>
        </p:grpSpPr>
        <p:grpSp>
          <p:nvGrpSpPr>
            <p:cNvPr id="188" name="群組"/>
            <p:cNvGrpSpPr/>
            <p:nvPr/>
          </p:nvGrpSpPr>
          <p:grpSpPr>
            <a:xfrm>
              <a:off x="962019" y="1314559"/>
              <a:ext cx="8248054" cy="1673512"/>
              <a:chOff x="0" y="0"/>
              <a:chExt cx="8248053" cy="1673510"/>
            </a:xfrm>
          </p:grpSpPr>
          <p:sp>
            <p:nvSpPr>
              <p:cNvPr id="183" name="矩形"/>
              <p:cNvSpPr/>
              <p:nvPr/>
            </p:nvSpPr>
            <p:spPr>
              <a:xfrm>
                <a:off x="0" y="47991"/>
                <a:ext cx="8248054" cy="1577528"/>
              </a:xfrm>
              <a:prstGeom prst="rect">
                <a:avLst/>
              </a:prstGeom>
              <a:solidFill>
                <a:srgbClr val="FFFFFF"/>
              </a:solidFill>
              <a:ln w="889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84" name="線條"/>
              <p:cNvSpPr/>
              <p:nvPr/>
            </p:nvSpPr>
            <p:spPr>
              <a:xfrm flipV="1">
                <a:off x="1515154" y="0"/>
                <a:ext cx="1" cy="1673511"/>
              </a:xfrm>
              <a:prstGeom prst="line">
                <a:avLst/>
              </a:prstGeom>
              <a:noFill/>
              <a:ln w="1016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5" name="線條"/>
              <p:cNvSpPr/>
              <p:nvPr/>
            </p:nvSpPr>
            <p:spPr>
              <a:xfrm flipV="1">
                <a:off x="3276593" y="0"/>
                <a:ext cx="1" cy="1673511"/>
              </a:xfrm>
              <a:prstGeom prst="line">
                <a:avLst/>
              </a:prstGeom>
              <a:noFill/>
              <a:ln w="1016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6" name="線條"/>
              <p:cNvSpPr/>
              <p:nvPr/>
            </p:nvSpPr>
            <p:spPr>
              <a:xfrm flipV="1">
                <a:off x="4902786" y="0"/>
                <a:ext cx="1" cy="1673511"/>
              </a:xfrm>
              <a:prstGeom prst="line">
                <a:avLst/>
              </a:prstGeom>
              <a:noFill/>
              <a:ln w="1016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7" name="線條"/>
              <p:cNvSpPr/>
              <p:nvPr/>
            </p:nvSpPr>
            <p:spPr>
              <a:xfrm flipV="1">
                <a:off x="6528978" y="0"/>
                <a:ext cx="1" cy="1673511"/>
              </a:xfrm>
              <a:prstGeom prst="line">
                <a:avLst/>
              </a:prstGeom>
              <a:noFill/>
              <a:ln w="1016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89" name="a"/>
            <p:cNvSpPr txBox="1"/>
            <p:nvPr/>
          </p:nvSpPr>
          <p:spPr>
            <a:xfrm>
              <a:off x="0" y="714656"/>
              <a:ext cx="704774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90" name="0"/>
            <p:cNvSpPr txBox="1"/>
            <p:nvPr/>
          </p:nvSpPr>
          <p:spPr>
            <a:xfrm>
              <a:off x="1386719" y="-1"/>
              <a:ext cx="686259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91" name="1"/>
            <p:cNvSpPr txBox="1"/>
            <p:nvPr/>
          </p:nvSpPr>
          <p:spPr>
            <a:xfrm>
              <a:off x="2967082" y="-1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2" name="2"/>
            <p:cNvSpPr txBox="1"/>
            <p:nvPr/>
          </p:nvSpPr>
          <p:spPr>
            <a:xfrm>
              <a:off x="4742918" y="-1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3" name="3"/>
            <p:cNvSpPr txBox="1"/>
            <p:nvPr/>
          </p:nvSpPr>
          <p:spPr>
            <a:xfrm>
              <a:off x="6309663" y="-1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4" name="4"/>
            <p:cNvSpPr txBox="1"/>
            <p:nvPr/>
          </p:nvSpPr>
          <p:spPr>
            <a:xfrm>
              <a:off x="8108374" y="-1"/>
              <a:ext cx="686259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95" name="7"/>
            <p:cNvSpPr txBox="1"/>
            <p:nvPr/>
          </p:nvSpPr>
          <p:spPr>
            <a:xfrm>
              <a:off x="1386719" y="1486784"/>
              <a:ext cx="686259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96" name="1"/>
            <p:cNvSpPr txBox="1"/>
            <p:nvPr/>
          </p:nvSpPr>
          <p:spPr>
            <a:xfrm>
              <a:off x="2967082" y="1486784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7" name="6"/>
            <p:cNvSpPr txBox="1"/>
            <p:nvPr/>
          </p:nvSpPr>
          <p:spPr>
            <a:xfrm>
              <a:off x="4742918" y="1486784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98" name="3"/>
            <p:cNvSpPr txBox="1"/>
            <p:nvPr/>
          </p:nvSpPr>
          <p:spPr>
            <a:xfrm>
              <a:off x="6309663" y="1486784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9" name="8"/>
            <p:cNvSpPr txBox="1"/>
            <p:nvPr/>
          </p:nvSpPr>
          <p:spPr>
            <a:xfrm>
              <a:off x="8099115" y="1486784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8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截圖 2022-05-25 上午10.05.13.png" descr="截圖 2022-05-25 上午10.05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296" y="1115923"/>
            <a:ext cx="11416506" cy="41689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0" name="群組"/>
          <p:cNvGrpSpPr/>
          <p:nvPr/>
        </p:nvGrpSpPr>
        <p:grpSpPr>
          <a:xfrm>
            <a:off x="14167921" y="892534"/>
            <a:ext cx="9210073" cy="2988071"/>
            <a:chOff x="0" y="0"/>
            <a:chExt cx="9210072" cy="2988070"/>
          </a:xfrm>
        </p:grpSpPr>
        <p:grpSp>
          <p:nvGrpSpPr>
            <p:cNvPr id="208" name="群組"/>
            <p:cNvGrpSpPr/>
            <p:nvPr/>
          </p:nvGrpSpPr>
          <p:grpSpPr>
            <a:xfrm>
              <a:off x="962019" y="1314559"/>
              <a:ext cx="8248054" cy="1673512"/>
              <a:chOff x="0" y="0"/>
              <a:chExt cx="8248053" cy="1673510"/>
            </a:xfrm>
          </p:grpSpPr>
          <p:sp>
            <p:nvSpPr>
              <p:cNvPr id="203" name="矩形"/>
              <p:cNvSpPr/>
              <p:nvPr/>
            </p:nvSpPr>
            <p:spPr>
              <a:xfrm>
                <a:off x="0" y="47991"/>
                <a:ext cx="8248054" cy="1577528"/>
              </a:xfrm>
              <a:prstGeom prst="rect">
                <a:avLst/>
              </a:prstGeom>
              <a:solidFill>
                <a:srgbClr val="FFFFFF"/>
              </a:solidFill>
              <a:ln w="889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04" name="線條"/>
              <p:cNvSpPr/>
              <p:nvPr/>
            </p:nvSpPr>
            <p:spPr>
              <a:xfrm flipV="1">
                <a:off x="1515154" y="0"/>
                <a:ext cx="1" cy="1673511"/>
              </a:xfrm>
              <a:prstGeom prst="line">
                <a:avLst/>
              </a:prstGeom>
              <a:noFill/>
              <a:ln w="1016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5" name="線條"/>
              <p:cNvSpPr/>
              <p:nvPr/>
            </p:nvSpPr>
            <p:spPr>
              <a:xfrm flipV="1">
                <a:off x="3276593" y="0"/>
                <a:ext cx="1" cy="1673511"/>
              </a:xfrm>
              <a:prstGeom prst="line">
                <a:avLst/>
              </a:prstGeom>
              <a:noFill/>
              <a:ln w="1016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6" name="線條"/>
              <p:cNvSpPr/>
              <p:nvPr/>
            </p:nvSpPr>
            <p:spPr>
              <a:xfrm flipV="1">
                <a:off x="4902786" y="0"/>
                <a:ext cx="1" cy="1673511"/>
              </a:xfrm>
              <a:prstGeom prst="line">
                <a:avLst/>
              </a:prstGeom>
              <a:noFill/>
              <a:ln w="1016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7" name="線條"/>
              <p:cNvSpPr/>
              <p:nvPr/>
            </p:nvSpPr>
            <p:spPr>
              <a:xfrm flipV="1">
                <a:off x="6528978" y="0"/>
                <a:ext cx="1" cy="1673511"/>
              </a:xfrm>
              <a:prstGeom prst="line">
                <a:avLst/>
              </a:prstGeom>
              <a:noFill/>
              <a:ln w="1016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09" name="a"/>
            <p:cNvSpPr txBox="1"/>
            <p:nvPr/>
          </p:nvSpPr>
          <p:spPr>
            <a:xfrm>
              <a:off x="0" y="714656"/>
              <a:ext cx="704774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10" name="0"/>
            <p:cNvSpPr txBox="1"/>
            <p:nvPr/>
          </p:nvSpPr>
          <p:spPr>
            <a:xfrm>
              <a:off x="1386719" y="-1"/>
              <a:ext cx="686259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11" name="1"/>
            <p:cNvSpPr txBox="1"/>
            <p:nvPr/>
          </p:nvSpPr>
          <p:spPr>
            <a:xfrm>
              <a:off x="2967082" y="-1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2" name="2"/>
            <p:cNvSpPr txBox="1"/>
            <p:nvPr/>
          </p:nvSpPr>
          <p:spPr>
            <a:xfrm>
              <a:off x="4742918" y="-1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13" name="3"/>
            <p:cNvSpPr txBox="1"/>
            <p:nvPr/>
          </p:nvSpPr>
          <p:spPr>
            <a:xfrm>
              <a:off x="6309663" y="-1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4" name="4"/>
            <p:cNvSpPr txBox="1"/>
            <p:nvPr/>
          </p:nvSpPr>
          <p:spPr>
            <a:xfrm>
              <a:off x="8108374" y="-1"/>
              <a:ext cx="686259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5" name="7"/>
            <p:cNvSpPr txBox="1"/>
            <p:nvPr/>
          </p:nvSpPr>
          <p:spPr>
            <a:xfrm>
              <a:off x="1386719" y="1486784"/>
              <a:ext cx="686259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16" name="1"/>
            <p:cNvSpPr txBox="1"/>
            <p:nvPr/>
          </p:nvSpPr>
          <p:spPr>
            <a:xfrm>
              <a:off x="2967082" y="1486784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7" name="6"/>
            <p:cNvSpPr txBox="1"/>
            <p:nvPr/>
          </p:nvSpPr>
          <p:spPr>
            <a:xfrm>
              <a:off x="4742918" y="1486784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18" name="3"/>
            <p:cNvSpPr txBox="1"/>
            <p:nvPr/>
          </p:nvSpPr>
          <p:spPr>
            <a:xfrm>
              <a:off x="6309663" y="1486784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9" name="8"/>
            <p:cNvSpPr txBox="1"/>
            <p:nvPr/>
          </p:nvSpPr>
          <p:spPr>
            <a:xfrm>
              <a:off x="8099115" y="1486784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8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截圖 2022-05-25 上午10.05.43.png" descr="截圖 2022-05-25 上午10.05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006" y="988779"/>
            <a:ext cx="12117101" cy="117384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0" name="群組"/>
          <p:cNvGrpSpPr/>
          <p:nvPr/>
        </p:nvGrpSpPr>
        <p:grpSpPr>
          <a:xfrm>
            <a:off x="14167921" y="892534"/>
            <a:ext cx="9210073" cy="2988071"/>
            <a:chOff x="0" y="0"/>
            <a:chExt cx="9210072" cy="2988070"/>
          </a:xfrm>
        </p:grpSpPr>
        <p:grpSp>
          <p:nvGrpSpPr>
            <p:cNvPr id="228" name="群組"/>
            <p:cNvGrpSpPr/>
            <p:nvPr/>
          </p:nvGrpSpPr>
          <p:grpSpPr>
            <a:xfrm>
              <a:off x="962019" y="1314559"/>
              <a:ext cx="8248054" cy="1673512"/>
              <a:chOff x="0" y="0"/>
              <a:chExt cx="8248053" cy="1673510"/>
            </a:xfrm>
          </p:grpSpPr>
          <p:sp>
            <p:nvSpPr>
              <p:cNvPr id="223" name="矩形"/>
              <p:cNvSpPr/>
              <p:nvPr/>
            </p:nvSpPr>
            <p:spPr>
              <a:xfrm>
                <a:off x="0" y="47991"/>
                <a:ext cx="8248054" cy="1577528"/>
              </a:xfrm>
              <a:prstGeom prst="rect">
                <a:avLst/>
              </a:prstGeom>
              <a:solidFill>
                <a:srgbClr val="FFFFFF"/>
              </a:solidFill>
              <a:ln w="889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24" name="線條"/>
              <p:cNvSpPr/>
              <p:nvPr/>
            </p:nvSpPr>
            <p:spPr>
              <a:xfrm flipV="1">
                <a:off x="1515154" y="0"/>
                <a:ext cx="1" cy="1673511"/>
              </a:xfrm>
              <a:prstGeom prst="line">
                <a:avLst/>
              </a:prstGeom>
              <a:noFill/>
              <a:ln w="1016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25" name="線條"/>
              <p:cNvSpPr/>
              <p:nvPr/>
            </p:nvSpPr>
            <p:spPr>
              <a:xfrm flipV="1">
                <a:off x="3276593" y="0"/>
                <a:ext cx="1" cy="1673511"/>
              </a:xfrm>
              <a:prstGeom prst="line">
                <a:avLst/>
              </a:prstGeom>
              <a:noFill/>
              <a:ln w="1016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26" name="線條"/>
              <p:cNvSpPr/>
              <p:nvPr/>
            </p:nvSpPr>
            <p:spPr>
              <a:xfrm flipV="1">
                <a:off x="4902786" y="0"/>
                <a:ext cx="1" cy="1673511"/>
              </a:xfrm>
              <a:prstGeom prst="line">
                <a:avLst/>
              </a:prstGeom>
              <a:noFill/>
              <a:ln w="1016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27" name="線條"/>
              <p:cNvSpPr/>
              <p:nvPr/>
            </p:nvSpPr>
            <p:spPr>
              <a:xfrm flipV="1">
                <a:off x="6528978" y="0"/>
                <a:ext cx="1" cy="1673511"/>
              </a:xfrm>
              <a:prstGeom prst="line">
                <a:avLst/>
              </a:prstGeom>
              <a:noFill/>
              <a:ln w="1016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29" name="a"/>
            <p:cNvSpPr txBox="1"/>
            <p:nvPr/>
          </p:nvSpPr>
          <p:spPr>
            <a:xfrm>
              <a:off x="0" y="714656"/>
              <a:ext cx="704774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30" name="0"/>
            <p:cNvSpPr txBox="1"/>
            <p:nvPr/>
          </p:nvSpPr>
          <p:spPr>
            <a:xfrm>
              <a:off x="1386719" y="-1"/>
              <a:ext cx="686259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31" name="1"/>
            <p:cNvSpPr txBox="1"/>
            <p:nvPr/>
          </p:nvSpPr>
          <p:spPr>
            <a:xfrm>
              <a:off x="2967082" y="-1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2" name="2"/>
            <p:cNvSpPr txBox="1"/>
            <p:nvPr/>
          </p:nvSpPr>
          <p:spPr>
            <a:xfrm>
              <a:off x="4742918" y="-1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3" name="3"/>
            <p:cNvSpPr txBox="1"/>
            <p:nvPr/>
          </p:nvSpPr>
          <p:spPr>
            <a:xfrm>
              <a:off x="6309663" y="-1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4" name="4"/>
            <p:cNvSpPr txBox="1"/>
            <p:nvPr/>
          </p:nvSpPr>
          <p:spPr>
            <a:xfrm>
              <a:off x="8108374" y="-1"/>
              <a:ext cx="686259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35" name="7"/>
            <p:cNvSpPr txBox="1"/>
            <p:nvPr/>
          </p:nvSpPr>
          <p:spPr>
            <a:xfrm>
              <a:off x="1386719" y="1486784"/>
              <a:ext cx="686259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36" name="1"/>
            <p:cNvSpPr txBox="1"/>
            <p:nvPr/>
          </p:nvSpPr>
          <p:spPr>
            <a:xfrm>
              <a:off x="2967082" y="1486784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7" name="6"/>
            <p:cNvSpPr txBox="1"/>
            <p:nvPr/>
          </p:nvSpPr>
          <p:spPr>
            <a:xfrm>
              <a:off x="4742918" y="1486784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38" name="3"/>
            <p:cNvSpPr txBox="1"/>
            <p:nvPr/>
          </p:nvSpPr>
          <p:spPr>
            <a:xfrm>
              <a:off x="6309663" y="1486784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9" name="8"/>
            <p:cNvSpPr txBox="1"/>
            <p:nvPr/>
          </p:nvSpPr>
          <p:spPr>
            <a:xfrm>
              <a:off x="8099115" y="1486784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8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截圖 2022-05-25 上午10.09.21.png" descr="截圖 2022-05-25 上午10.09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112" y="1401489"/>
            <a:ext cx="14266182" cy="109130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1" name="群組"/>
          <p:cNvGrpSpPr/>
          <p:nvPr/>
        </p:nvGrpSpPr>
        <p:grpSpPr>
          <a:xfrm>
            <a:off x="14793151" y="1277292"/>
            <a:ext cx="9210073" cy="2988071"/>
            <a:chOff x="0" y="0"/>
            <a:chExt cx="9210072" cy="2988070"/>
          </a:xfrm>
        </p:grpSpPr>
        <p:grpSp>
          <p:nvGrpSpPr>
            <p:cNvPr id="248" name="群組"/>
            <p:cNvGrpSpPr/>
            <p:nvPr/>
          </p:nvGrpSpPr>
          <p:grpSpPr>
            <a:xfrm>
              <a:off x="962019" y="1314559"/>
              <a:ext cx="8248054" cy="1673512"/>
              <a:chOff x="0" y="0"/>
              <a:chExt cx="8248053" cy="1673510"/>
            </a:xfrm>
          </p:grpSpPr>
          <p:sp>
            <p:nvSpPr>
              <p:cNvPr id="243" name="矩形"/>
              <p:cNvSpPr/>
              <p:nvPr/>
            </p:nvSpPr>
            <p:spPr>
              <a:xfrm>
                <a:off x="0" y="47991"/>
                <a:ext cx="8248054" cy="1577528"/>
              </a:xfrm>
              <a:prstGeom prst="rect">
                <a:avLst/>
              </a:prstGeom>
              <a:solidFill>
                <a:srgbClr val="FFFFFF"/>
              </a:solidFill>
              <a:ln w="889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44" name="線條"/>
              <p:cNvSpPr/>
              <p:nvPr/>
            </p:nvSpPr>
            <p:spPr>
              <a:xfrm flipV="1">
                <a:off x="1515154" y="0"/>
                <a:ext cx="1" cy="1673511"/>
              </a:xfrm>
              <a:prstGeom prst="line">
                <a:avLst/>
              </a:prstGeom>
              <a:noFill/>
              <a:ln w="1016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45" name="線條"/>
              <p:cNvSpPr/>
              <p:nvPr/>
            </p:nvSpPr>
            <p:spPr>
              <a:xfrm flipV="1">
                <a:off x="3276593" y="0"/>
                <a:ext cx="1" cy="1673511"/>
              </a:xfrm>
              <a:prstGeom prst="line">
                <a:avLst/>
              </a:prstGeom>
              <a:noFill/>
              <a:ln w="1016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46" name="線條"/>
              <p:cNvSpPr/>
              <p:nvPr/>
            </p:nvSpPr>
            <p:spPr>
              <a:xfrm flipV="1">
                <a:off x="4902786" y="0"/>
                <a:ext cx="1" cy="1673511"/>
              </a:xfrm>
              <a:prstGeom prst="line">
                <a:avLst/>
              </a:prstGeom>
              <a:noFill/>
              <a:ln w="1016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47" name="線條"/>
              <p:cNvSpPr/>
              <p:nvPr/>
            </p:nvSpPr>
            <p:spPr>
              <a:xfrm flipV="1">
                <a:off x="6528978" y="0"/>
                <a:ext cx="1" cy="1673511"/>
              </a:xfrm>
              <a:prstGeom prst="line">
                <a:avLst/>
              </a:prstGeom>
              <a:noFill/>
              <a:ln w="101600" cap="flat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49" name="a"/>
            <p:cNvSpPr txBox="1"/>
            <p:nvPr/>
          </p:nvSpPr>
          <p:spPr>
            <a:xfrm>
              <a:off x="0" y="714656"/>
              <a:ext cx="704774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0" name="1"/>
            <p:cNvSpPr txBox="1"/>
            <p:nvPr/>
          </p:nvSpPr>
          <p:spPr>
            <a:xfrm>
              <a:off x="1386719" y="-1"/>
              <a:ext cx="686259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1" name="2"/>
            <p:cNvSpPr txBox="1"/>
            <p:nvPr/>
          </p:nvSpPr>
          <p:spPr>
            <a:xfrm>
              <a:off x="2967082" y="-1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52" name="3"/>
            <p:cNvSpPr txBox="1"/>
            <p:nvPr/>
          </p:nvSpPr>
          <p:spPr>
            <a:xfrm>
              <a:off x="4742918" y="-1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3" name="4"/>
            <p:cNvSpPr txBox="1"/>
            <p:nvPr/>
          </p:nvSpPr>
          <p:spPr>
            <a:xfrm>
              <a:off x="6309663" y="-1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54" name="5"/>
            <p:cNvSpPr txBox="1"/>
            <p:nvPr/>
          </p:nvSpPr>
          <p:spPr>
            <a:xfrm>
              <a:off x="8108374" y="-1"/>
              <a:ext cx="686259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55" name="7"/>
            <p:cNvSpPr txBox="1"/>
            <p:nvPr/>
          </p:nvSpPr>
          <p:spPr>
            <a:xfrm>
              <a:off x="1386719" y="1486784"/>
              <a:ext cx="686259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56" name="1"/>
            <p:cNvSpPr txBox="1"/>
            <p:nvPr/>
          </p:nvSpPr>
          <p:spPr>
            <a:xfrm>
              <a:off x="2967082" y="1486784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7" name="6"/>
            <p:cNvSpPr txBox="1"/>
            <p:nvPr/>
          </p:nvSpPr>
          <p:spPr>
            <a:xfrm>
              <a:off x="4742918" y="1486784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58" name="3"/>
            <p:cNvSpPr txBox="1"/>
            <p:nvPr/>
          </p:nvSpPr>
          <p:spPr>
            <a:xfrm>
              <a:off x="6309663" y="1486784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9" name="8"/>
            <p:cNvSpPr txBox="1"/>
            <p:nvPr/>
          </p:nvSpPr>
          <p:spPr>
            <a:xfrm>
              <a:off x="8099115" y="1486784"/>
              <a:ext cx="686258" cy="13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60" name="1"/>
            <p:cNvSpPr txBox="1"/>
            <p:nvPr/>
          </p:nvSpPr>
          <p:spPr>
            <a:xfrm>
              <a:off x="1386720" y="0"/>
              <a:ext cx="686258" cy="1329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100">
                  <a:solidFill>
                    <a:schemeClr val="accent3">
                      <a:hueOff val="-365725"/>
                      <a:satOff val="-32500"/>
                      <a:lumOff val="18235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pic>
        <p:nvPicPr>
          <p:cNvPr id="262" name="截圖 2022-05-25 上午10.13.04.png" descr="截圖 2022-05-25 上午10.13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54007" y="5803345"/>
            <a:ext cx="7688362" cy="6181598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橢圓形"/>
          <p:cNvSpPr/>
          <p:nvPr/>
        </p:nvSpPr>
        <p:spPr>
          <a:xfrm>
            <a:off x="17184076" y="10335094"/>
            <a:ext cx="5629656" cy="1817940"/>
          </a:xfrm>
          <a:prstGeom prst="ellipse">
            <a:avLst/>
          </a:prstGeom>
          <a:ln w="889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4" name="線條"/>
          <p:cNvSpPr/>
          <p:nvPr/>
        </p:nvSpPr>
        <p:spPr>
          <a:xfrm flipV="1">
            <a:off x="16853902" y="11826029"/>
            <a:ext cx="734471" cy="734472"/>
          </a:xfrm>
          <a:prstGeom prst="line">
            <a:avLst/>
          </a:prstGeom>
          <a:ln w="101600">
            <a:solidFill>
              <a:schemeClr val="accent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5" name="a[0]"/>
          <p:cNvSpPr txBox="1"/>
          <p:nvPr/>
        </p:nvSpPr>
        <p:spPr>
          <a:xfrm>
            <a:off x="14913156" y="12067985"/>
            <a:ext cx="1870609" cy="1267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700">
                <a:solidFill>
                  <a:schemeClr val="accent4"/>
                </a:solidFill>
              </a:defRPr>
            </a:lvl1pPr>
          </a:lstStyle>
          <a:p>
            <a:pPr/>
            <a:r>
              <a:t>a[0]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