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8" r:id="rId4"/>
    <p:sldId id="267" r:id="rId5"/>
    <p:sldId id="257" r:id="rId6"/>
    <p:sldId id="258" r:id="rId7"/>
    <p:sldId id="259" r:id="rId8"/>
    <p:sldId id="261" r:id="rId9"/>
    <p:sldId id="260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BB906-024B-4DDA-879E-E9A840FE6BFD}"/>
              </a:ext>
            </a:extLst>
          </p:cNvPr>
          <p:cNvSpPr/>
          <p:nvPr/>
        </p:nvSpPr>
        <p:spPr>
          <a:xfrm>
            <a:off x="0" y="3331027"/>
            <a:ext cx="12192000" cy="324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FCE8C-B089-4656-B078-6ADF700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FA85-CAB0-4670-AC37-D7648D16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輸出九九乘法表 </a:t>
            </a:r>
            <a:r>
              <a:rPr lang="en-US" altLang="zh-TW" sz="4400" dirty="0"/>
              <a:t>(</a:t>
            </a:r>
            <a:r>
              <a:rPr lang="zh-TW" altLang="en-US" sz="4400" dirty="0"/>
              <a:t>要整齊</a:t>
            </a:r>
            <a:r>
              <a:rPr lang="en-US" altLang="zh-TW" sz="4400" dirty="0"/>
              <a:t>)</a:t>
            </a:r>
          </a:p>
          <a:p>
            <a:r>
              <a:rPr lang="en-US" altLang="zh-TW" sz="4400" dirty="0"/>
              <a:t>Hint: \t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C86E2-48C2-4006-8674-6B4515ED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72"/>
            <a:ext cx="12192000" cy="30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A085-2924-409A-BA2C-20FD5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BB94-1128-471B-9D71-B159B61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8" y="809244"/>
            <a:ext cx="11557744" cy="5239511"/>
          </a:xfrm>
        </p:spPr>
      </p:pic>
    </p:spTree>
    <p:extLst>
      <p:ext uri="{BB962C8B-B14F-4D97-AF65-F5344CB8AC3E}">
        <p14:creationId xmlns:p14="http://schemas.microsoft.com/office/powerpoint/2010/main" val="21410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F88BB-B563-4AB7-91DA-6E9973D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29FC3-6305-411F-8D8C-FC4B5CF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</a:t>
            </a:r>
            <a:r>
              <a:rPr lang="en-US" altLang="zh-TW" dirty="0"/>
              <a:t>for</a:t>
            </a:r>
          </a:p>
          <a:p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425410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5E76-B1EF-42B5-B001-FE9F0F86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454DC-2FCD-41D7-9FB6-5767409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6400" dirty="0"/>
              <a:t>(2^4) </a:t>
            </a:r>
            <a:r>
              <a:rPr lang="zh-TW" altLang="en-US" sz="6400" dirty="0"/>
              <a:t>* </a:t>
            </a:r>
            <a:r>
              <a:rPr lang="en-US" altLang="zh-TW" sz="6400" dirty="0"/>
              <a:t>(2^8) = 4294967296</a:t>
            </a:r>
          </a:p>
          <a:p>
            <a:pPr marL="0" indent="0">
              <a:buNone/>
            </a:pPr>
            <a:r>
              <a:rPr lang="en-US" altLang="zh-TW" sz="6400" dirty="0"/>
              <a:t>   Int	   byte</a:t>
            </a:r>
          </a:p>
          <a:p>
            <a:endParaRPr lang="en-US" altLang="zh-TW" sz="6400" dirty="0"/>
          </a:p>
          <a:p>
            <a:endParaRPr lang="en-US" altLang="zh-TW" sz="6400" dirty="0"/>
          </a:p>
          <a:p>
            <a:r>
              <a:rPr lang="zh-TW" altLang="en-US" sz="6400" dirty="0"/>
              <a:t>有號整數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sz="6400" dirty="0"/>
              <a:t>)</a:t>
            </a:r>
            <a:r>
              <a:rPr lang="zh-TW" altLang="en-US" sz="6400" dirty="0"/>
              <a:t> </a:t>
            </a:r>
            <a:r>
              <a:rPr lang="en-US" altLang="zh-TW" sz="6400" dirty="0"/>
              <a:t>-2147483648 ~</a:t>
            </a:r>
            <a:r>
              <a:rPr lang="zh-TW" altLang="en-US" sz="6400" dirty="0"/>
              <a:t> </a:t>
            </a:r>
            <a:r>
              <a:rPr lang="en-US" altLang="zh-TW" sz="6400" dirty="0"/>
              <a:t>2147483647</a:t>
            </a:r>
          </a:p>
          <a:p>
            <a:endParaRPr lang="en-US" altLang="zh-TW" sz="6400" dirty="0"/>
          </a:p>
          <a:p>
            <a:r>
              <a:rPr lang="zh-TW" altLang="en-US" sz="6400" dirty="0"/>
              <a:t>無號整數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unsinged int</a:t>
            </a:r>
            <a:r>
              <a:rPr lang="en-US" altLang="zh-TW" sz="6400" dirty="0"/>
              <a:t>)</a:t>
            </a:r>
            <a:r>
              <a:rPr lang="zh-TW" altLang="en-US" sz="6400" dirty="0"/>
              <a:t> </a:t>
            </a:r>
            <a:r>
              <a:rPr lang="en-US" altLang="zh-TW" sz="6400" dirty="0"/>
              <a:t>0 ~</a:t>
            </a:r>
            <a:r>
              <a:rPr lang="en-US" altLang="zh-TW" sz="4800" dirty="0"/>
              <a:t> </a:t>
            </a:r>
            <a:r>
              <a:rPr lang="en-US" altLang="zh-TW" sz="6300" dirty="0"/>
              <a:t>4294967295</a:t>
            </a:r>
          </a:p>
          <a:p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39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F4CD-BFD1-4563-AD3D-0BE79BFB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C8BC13-DC50-4CBB-8C8B-5AD9A6E1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587829"/>
            <a:ext cx="12163748" cy="525313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2EB8F3-1105-4A06-909F-B8FADCA1FFD6}"/>
              </a:ext>
            </a:extLst>
          </p:cNvPr>
          <p:cNvSpPr txBox="1"/>
          <p:nvPr/>
        </p:nvSpPr>
        <p:spPr>
          <a:xfrm>
            <a:off x="139960" y="6308209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圖片引用自 </a:t>
            </a:r>
            <a:r>
              <a:rPr lang="en-US" altLang="zh-TW" dirty="0"/>
              <a:t>https://java.4-x.tw/java-03-2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61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0D867-27B5-4A7A-BFB5-F9AC2F9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B80823-D832-4632-8C0C-8CE35FB0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8975" cy="5229225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866F45E-4967-4430-A605-08B7918A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4738110"/>
            <a:ext cx="6306134" cy="2119890"/>
          </a:xfrm>
        </p:spPr>
      </p:pic>
    </p:spTree>
    <p:extLst>
      <p:ext uri="{BB962C8B-B14F-4D97-AF65-F5344CB8AC3E}">
        <p14:creationId xmlns:p14="http://schemas.microsoft.com/office/powerpoint/2010/main" val="31517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跳脫字元 </a:t>
            </a:r>
            <a:r>
              <a:rPr lang="en-US" altLang="zh-TW" dirty="0"/>
              <a:t>(</a:t>
            </a:r>
            <a:r>
              <a:rPr lang="zh-TW" altLang="en-US" dirty="0"/>
              <a:t>算一個</a:t>
            </a:r>
            <a:r>
              <a:rPr lang="en-US" altLang="zh-TW" dirty="0"/>
              <a:t>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\\ :</a:t>
            </a:r>
            <a:r>
              <a:rPr lang="zh-TW" altLang="en-US" sz="5400" dirty="0"/>
              <a:t> 輸出</a:t>
            </a:r>
            <a:r>
              <a:rPr lang="en-US" altLang="zh-TW" sz="5400" dirty="0"/>
              <a:t>\</a:t>
            </a:r>
          </a:p>
          <a:p>
            <a:pPr marL="0" indent="0">
              <a:buNone/>
            </a:pPr>
            <a:r>
              <a:rPr lang="en-US" altLang="zh-TW" sz="5400" dirty="0"/>
              <a:t>\’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‘</a:t>
            </a:r>
          </a:p>
          <a:p>
            <a:pPr marL="0" indent="0">
              <a:buNone/>
            </a:pPr>
            <a:r>
              <a:rPr lang="en-US" altLang="zh-TW" sz="5400" dirty="0"/>
              <a:t>\”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”</a:t>
            </a:r>
          </a:p>
          <a:p>
            <a:pPr marL="0" indent="0">
              <a:buNone/>
            </a:pPr>
            <a:r>
              <a:rPr lang="en-US" altLang="zh-TW" sz="5400" dirty="0"/>
              <a:t>\a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發出一聲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zh-TW" altLang="en-US" sz="5400" dirty="0"/>
              <a:t> </a:t>
            </a:r>
            <a:r>
              <a:rPr lang="en-US" altLang="zh-TW" sz="5400" dirty="0"/>
              <a:t>\b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倒退一格</a:t>
            </a:r>
            <a:endParaRPr lang="en-US" altLang="zh-TW" sz="5400" dirty="0"/>
          </a:p>
          <a:p>
            <a:pPr marL="0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400" dirty="0"/>
              <a:t> 每隔一秒發出一聲，並將次數輸出</a:t>
            </a:r>
            <a:endParaRPr lang="en-US" altLang="zh-TW" sz="5400" dirty="0"/>
          </a:p>
          <a:p>
            <a:endParaRPr lang="en-US" altLang="zh-TW" sz="5400" dirty="0"/>
          </a:p>
          <a:p>
            <a:r>
              <a:rPr lang="en-US" altLang="zh-TW" sz="5400" dirty="0"/>
              <a:t>Hint: </a:t>
            </a:r>
          </a:p>
          <a:p>
            <a:pPr marL="0" indent="0">
              <a:buNone/>
            </a:pPr>
            <a:r>
              <a:rPr lang="en-US" altLang="zh-TW" sz="5400" dirty="0"/>
              <a:t>		\a </a:t>
            </a:r>
          </a:p>
          <a:p>
            <a:pPr marL="0" indent="0">
              <a:buNone/>
            </a:pPr>
            <a:r>
              <a:rPr lang="en-US" altLang="zh-TW" sz="4400" dirty="0"/>
              <a:t>		Sleep() 		// #include &lt;</a:t>
            </a:r>
            <a:r>
              <a:rPr lang="en-US" altLang="zh-TW" sz="4400" dirty="0" err="1"/>
              <a:t>windows.h</a:t>
            </a:r>
            <a:r>
              <a:rPr lang="en-US" altLang="zh-TW" sz="4400" dirty="0"/>
              <a:t>&gt;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711A-62CB-47E2-9B28-020734B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7E585-E53B-4188-B104-09D4899E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15" y="286073"/>
            <a:ext cx="9255755" cy="6417324"/>
          </a:xfrm>
        </p:spPr>
      </p:pic>
    </p:spTree>
    <p:extLst>
      <p:ext uri="{BB962C8B-B14F-4D97-AF65-F5344CB8AC3E}">
        <p14:creationId xmlns:p14="http://schemas.microsoft.com/office/powerpoint/2010/main" val="8989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0B450C-1B13-4FA6-88A6-37446E9F1251}"/>
              </a:ext>
            </a:extLst>
          </p:cNvPr>
          <p:cNvSpPr/>
          <p:nvPr/>
        </p:nvSpPr>
        <p:spPr>
          <a:xfrm>
            <a:off x="2127380" y="2939143"/>
            <a:ext cx="7940351" cy="306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輸出以下內容</a:t>
            </a:r>
            <a:endParaRPr lang="en-US" altLang="zh-TW" sz="5400" dirty="0"/>
          </a:p>
          <a:p>
            <a:endParaRPr lang="en-US" altLang="zh-TW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83A61-26E7-47C4-80C1-1A611775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3016994"/>
            <a:ext cx="7766361" cy="2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2A1E-57C1-4573-9808-84E978F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AEA91-C32D-4F70-81E0-112B27E8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395623"/>
            <a:ext cx="9117563" cy="6066753"/>
          </a:xfr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68C79F4F-AA49-4FEA-9926-D414929A881A}"/>
              </a:ext>
            </a:extLst>
          </p:cNvPr>
          <p:cNvSpPr/>
          <p:nvPr/>
        </p:nvSpPr>
        <p:spPr>
          <a:xfrm rot="10800000">
            <a:off x="6298162" y="4394717"/>
            <a:ext cx="877078" cy="592494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6C00AC-F23B-4529-9132-F8E5945B26FD}"/>
              </a:ext>
            </a:extLst>
          </p:cNvPr>
          <p:cNvSpPr/>
          <p:nvPr/>
        </p:nvSpPr>
        <p:spPr>
          <a:xfrm>
            <a:off x="6736701" y="4246363"/>
            <a:ext cx="5038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1097A-65FB-49DD-94C1-533AC2F8539D}"/>
              </a:ext>
            </a:extLst>
          </p:cNvPr>
          <p:cNvSpPr/>
          <p:nvPr/>
        </p:nvSpPr>
        <p:spPr>
          <a:xfrm>
            <a:off x="7375069" y="4233782"/>
            <a:ext cx="503853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9EC51-AC54-4792-9EC0-31E651853AA6}"/>
              </a:ext>
            </a:extLst>
          </p:cNvPr>
          <p:cNvSpPr/>
          <p:nvPr/>
        </p:nvSpPr>
        <p:spPr>
          <a:xfrm>
            <a:off x="7961339" y="4223503"/>
            <a:ext cx="50385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43C6AE-F9AD-4BCB-9920-0A962A1CE867}"/>
              </a:ext>
            </a:extLst>
          </p:cNvPr>
          <p:cNvSpPr/>
          <p:nvPr/>
        </p:nvSpPr>
        <p:spPr>
          <a:xfrm>
            <a:off x="8877681" y="4246362"/>
            <a:ext cx="50385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1EF3308F-5C9F-43A9-BF31-083992B8DE9D}"/>
              </a:ext>
            </a:extLst>
          </p:cNvPr>
          <p:cNvSpPr/>
          <p:nvPr/>
        </p:nvSpPr>
        <p:spPr>
          <a:xfrm rot="10800000">
            <a:off x="7440383" y="5074691"/>
            <a:ext cx="877078" cy="592494"/>
          </a:xfrm>
          <a:prstGeom prst="wedgeRectCallout">
            <a:avLst>
              <a:gd name="adj1" fmla="val 33422"/>
              <a:gd name="adj2" fmla="val 1853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5D083CFA-588A-4C7D-B27E-20A037C8FA68}"/>
              </a:ext>
            </a:extLst>
          </p:cNvPr>
          <p:cNvSpPr/>
          <p:nvPr/>
        </p:nvSpPr>
        <p:spPr>
          <a:xfrm rot="10800000">
            <a:off x="8691068" y="4987212"/>
            <a:ext cx="877078" cy="592494"/>
          </a:xfrm>
          <a:prstGeom prst="wedgeRectCallout">
            <a:avLst>
              <a:gd name="adj1" fmla="val 112146"/>
              <a:gd name="adj2" fmla="val 1711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97</TotalTime>
  <Words>154</Words>
  <Application>Microsoft Office PowerPoint</Application>
  <PresentationFormat>寬螢幕</PresentationFormat>
  <Paragraphs>37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03/03 程設(一)實習課</vt:lpstr>
      <vt:lpstr>溢位</vt:lpstr>
      <vt:lpstr>PowerPoint 簡報</vt:lpstr>
      <vt:lpstr>PowerPoint 簡報</vt:lpstr>
      <vt:lpstr>跳脫字元 (算一個char)</vt:lpstr>
      <vt:lpstr>練習1 </vt:lpstr>
      <vt:lpstr>PowerPoint 簡報</vt:lpstr>
      <vt:lpstr>練習2 </vt:lpstr>
      <vt:lpstr>PowerPoint 簡報</vt:lpstr>
      <vt:lpstr>練習3</vt:lpstr>
      <vt:lpstr>PowerPoint 簡報</vt:lpstr>
      <vt:lpstr>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16</cp:revision>
  <dcterms:created xsi:type="dcterms:W3CDTF">2022-02-28T04:09:27Z</dcterms:created>
  <dcterms:modified xsi:type="dcterms:W3CDTF">2022-03-01T14:37:26Z</dcterms:modified>
</cp:coreProperties>
</file>