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7" r:id="rId3"/>
    <p:sldId id="263" r:id="rId4"/>
    <p:sldId id="262" r:id="rId5"/>
    <p:sldId id="264" r:id="rId6"/>
    <p:sldId id="257" r:id="rId7"/>
    <p:sldId id="269" r:id="rId8"/>
    <p:sldId id="271" r:id="rId9"/>
    <p:sldId id="272" r:id="rId10"/>
    <p:sldId id="278" r:id="rId11"/>
    <p:sldId id="261" r:id="rId12"/>
    <p:sldId id="273" r:id="rId13"/>
    <p:sldId id="265" r:id="rId14"/>
    <p:sldId id="258" r:id="rId15"/>
    <p:sldId id="279" r:id="rId16"/>
    <p:sldId id="259" r:id="rId17"/>
    <p:sldId id="260" r:id="rId18"/>
    <p:sldId id="266" r:id="rId19"/>
    <p:sldId id="268" r:id="rId20"/>
    <p:sldId id="275" r:id="rId21"/>
    <p:sldId id="276" r:id="rId22"/>
    <p:sldId id="274" r:id="rId23"/>
    <p:sldId id="277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孟淵" initials="陳孟淵" lastIdx="1" clrIdx="0">
    <p:extLst>
      <p:ext uri="{19B8F6BF-5375-455C-9EA6-DF929625EA0E}">
        <p15:presenceInfo xmlns:p15="http://schemas.microsoft.com/office/powerpoint/2012/main" userId="S-1-5-21-172770542-789004078-2937499150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26C94-271D-49A1-BABA-212293D723B7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D3976-0A53-43C7-A43E-A2410759C6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25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無法處理引數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402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編譯器由上往下處裡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031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05DC2-DED1-45B9-85D7-B8F2F3816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AF49D2-3CE2-4A3C-963D-661E0B090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61EE17-CDDF-412F-8A6C-7BE6D8EE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F30DB1-5539-47AA-8EBF-EF64749B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AF6B5F-8EC2-4794-B093-9CC50BBD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24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38349-B6B8-437C-AA53-89FBE964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BE5F5A-959A-451D-BF89-091B04887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C1BA65-2D89-4D01-83BC-F45ADA9B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2DAC0D-F921-4A72-8542-933E57EA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FA708E-BEFD-42AF-96E5-350533CC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3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36B231-819C-4DBF-AA13-238937A62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530887-B7E0-4D91-94E0-83E588922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AFCAE5-F19B-4439-83F7-997563E6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54219-9889-4055-96FD-C36307CB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4BBB35-34A8-4013-862C-1CBFC3E9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39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AD3E9-F54E-4A25-A663-0398B04C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4B63A2-34BD-4241-BE18-497FDE1A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2A145F-F269-4E04-B1AF-D358AEE1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E9998D-C025-4926-8FFA-C1ABBF74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A49943-2D1B-40FC-9F17-E8B9AABC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25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CB29E-F53E-41E0-BE60-8FEB9730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6328B5-E600-4685-88AF-8BB01E36B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7973E1-7674-43CB-A5CE-3744C9EE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DCC831-6F0C-4780-88AD-8D899C16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076B75-EED1-4C6A-9F47-61E80F33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87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02B9F1-C439-44FF-A5B0-C76F385E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A376EB-6ED8-462C-9557-42E81D428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F8B89C-FB90-4776-8068-54B83DBD7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B9C453-D09E-4C8C-878D-FA9D00E5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2A09E7-B489-4D09-85BE-5425DD1B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D6AFBD-0292-4C98-9443-CA2D97FA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90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64C2BF-B11E-4FDD-95D2-063C86AC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E57909-38F5-48FE-878E-D3A113FBA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BED607-3862-4C87-804D-76CAD2DAF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4ED5A3-1C28-4283-95CB-3A009592D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97FB7E2-D78A-4B9E-B945-F33E3FFF2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0EE612-EEFC-49F0-9BB7-91060501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512CCF-8360-4F37-BCF7-3825CA09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30F985A-1F9D-4507-AF5A-D8D04AB5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9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B4B2D2-D88D-45DE-B3F7-38454A15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E5709CA-6FC5-4355-8ABA-949067F2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4C0442-57E0-42D9-AFB0-FDC12F8D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588AD6-0266-492B-ACE9-58DE896F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89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D081C7C-E7FA-4465-B620-61998CD0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F20DF27-62CC-4F48-8932-1EFF435E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67AC9B-745E-414E-92D5-63E67C3D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39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782FF2-D243-4F5A-BD47-FE8DFF5E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AC756-05CB-4135-80C1-9E07B813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D65326-0566-493F-AE74-9F4784246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182BE0-4082-430F-9150-8B0FD1FD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84AFC4-B989-4850-883A-C792E00E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B29115-8611-404D-93A7-780C4526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60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5135F4-B0EE-4342-BF04-9D70D061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D8EE6B-B640-4DDC-90F8-645282642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FE4A3A-796B-48BA-BB3B-4A4B5167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9AEDB2-FF5F-4A99-8277-398858CF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1A6C3F-4C3D-4D6B-A634-20294A4E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E82130-06B3-4119-BA62-E81B3FA6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89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2F2300-8B44-4DF9-B2C9-F0849915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EAF52A-35DA-4636-A5C0-D77D1D23F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F815D5-A8BB-4149-9AB7-C0686B7F3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F29B-51DF-41BF-B9C1-3A09295E2F91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F341F2-B2B9-4A9E-8EF5-F08A018D9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51A7FC-7749-4CEC-9954-72DC5E507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839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BF4BE-3EB6-4EE6-A43E-6F1BDE683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03/31 </a:t>
            </a:r>
            <a:r>
              <a:rPr lang="zh-TW" altLang="en-US" dirty="0"/>
              <a:t>程設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r>
              <a:rPr lang="zh-TW" altLang="en-US" dirty="0"/>
              <a:t>實習課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1A1550-882A-4777-A7E2-8F21F3649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1091734</a:t>
            </a:r>
            <a:r>
              <a:rPr lang="zh-TW" altLang="en-US" dirty="0"/>
              <a:t> 陳孟淵</a:t>
            </a:r>
            <a:endParaRPr lang="en-US" altLang="zh-TW" dirty="0"/>
          </a:p>
          <a:p>
            <a:r>
              <a:rPr lang="en-US" altLang="zh-TW" dirty="0"/>
              <a:t>1091635</a:t>
            </a:r>
            <a:r>
              <a:rPr lang="zh-TW" altLang="en-US" dirty="0"/>
              <a:t> 江佳恩</a:t>
            </a:r>
          </a:p>
        </p:txBody>
      </p:sp>
    </p:spTree>
    <p:extLst>
      <p:ext uri="{BB962C8B-B14F-4D97-AF65-F5344CB8AC3E}">
        <p14:creationId xmlns:p14="http://schemas.microsoft.com/office/powerpoint/2010/main" val="74482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4DBDADA-78D3-45D2-9DFB-C59136FDCC42}"/>
              </a:ext>
            </a:extLst>
          </p:cNvPr>
          <p:cNvSpPr/>
          <p:nvPr/>
        </p:nvSpPr>
        <p:spPr>
          <a:xfrm>
            <a:off x="2351314" y="1418253"/>
            <a:ext cx="1455576" cy="1212980"/>
          </a:xfrm>
          <a:prstGeom prst="rec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7359F4-9671-4A8D-B551-0EF63B3C1017}"/>
              </a:ext>
            </a:extLst>
          </p:cNvPr>
          <p:cNvSpPr/>
          <p:nvPr/>
        </p:nvSpPr>
        <p:spPr>
          <a:xfrm>
            <a:off x="8170506" y="4074367"/>
            <a:ext cx="1455576" cy="1212980"/>
          </a:xfrm>
          <a:prstGeom prst="rec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12E6FE-4242-4CC9-AE46-F0BC40A3507D}"/>
              </a:ext>
            </a:extLst>
          </p:cNvPr>
          <p:cNvSpPr/>
          <p:nvPr/>
        </p:nvSpPr>
        <p:spPr>
          <a:xfrm>
            <a:off x="8170506" y="1418253"/>
            <a:ext cx="1455576" cy="1212980"/>
          </a:xfrm>
          <a:prstGeom prst="rec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3D9124-D63A-485B-8347-0AA88B32535B}"/>
              </a:ext>
            </a:extLst>
          </p:cNvPr>
          <p:cNvSpPr/>
          <p:nvPr/>
        </p:nvSpPr>
        <p:spPr>
          <a:xfrm>
            <a:off x="2351314" y="4074367"/>
            <a:ext cx="1455576" cy="1212980"/>
          </a:xfrm>
          <a:prstGeom prst="rec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D7F66E-AF30-4BA2-9674-4569A639CB52}"/>
              </a:ext>
            </a:extLst>
          </p:cNvPr>
          <p:cNvSpPr/>
          <p:nvPr/>
        </p:nvSpPr>
        <p:spPr>
          <a:xfrm>
            <a:off x="308070" y="746649"/>
            <a:ext cx="15921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</a:t>
            </a:r>
            <a:endParaRPr lang="zh-TW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DD4B70-8175-408D-B594-A2C0210EBC72}"/>
              </a:ext>
            </a:extLst>
          </p:cNvPr>
          <p:cNvSpPr/>
          <p:nvPr/>
        </p:nvSpPr>
        <p:spPr>
          <a:xfrm>
            <a:off x="6351153" y="746649"/>
            <a:ext cx="14173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</a:t>
            </a:r>
            <a:endParaRPr lang="zh-TW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45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805CE3-D3D2-45F7-973E-A339019B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600" dirty="0"/>
              <a:t>回傳值型態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04D38B-8DA3-45FF-A492-CDED783BB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534" y="179763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5400" dirty="0"/>
              <a:t>  void</a:t>
            </a:r>
            <a:r>
              <a:rPr lang="zh-TW" altLang="en-US" sz="5400" dirty="0"/>
              <a:t> </a:t>
            </a:r>
            <a:r>
              <a:rPr lang="en-US" altLang="zh-TW" sz="5400" dirty="0"/>
              <a:t>(</a:t>
            </a:r>
            <a:r>
              <a:rPr lang="zh-TW" altLang="en-US" sz="5400" dirty="0"/>
              <a:t>無回傳值</a:t>
            </a:r>
            <a:r>
              <a:rPr lang="en-US" altLang="zh-TW" sz="5400" dirty="0"/>
              <a:t>)</a:t>
            </a:r>
          </a:p>
          <a:p>
            <a:r>
              <a:rPr lang="en-US" altLang="zh-TW" sz="5400" dirty="0"/>
              <a:t>  int</a:t>
            </a:r>
            <a:r>
              <a:rPr lang="zh-TW" altLang="en-US" sz="5400" dirty="0"/>
              <a:t>、</a:t>
            </a:r>
            <a:r>
              <a:rPr lang="en-US" altLang="zh-TW" sz="5400" dirty="0"/>
              <a:t>float</a:t>
            </a:r>
          </a:p>
          <a:p>
            <a:r>
              <a:rPr lang="en-US" altLang="zh-TW" sz="5400" dirty="0"/>
              <a:t>  bool</a:t>
            </a:r>
          </a:p>
          <a:p>
            <a:r>
              <a:rPr lang="en-US" altLang="zh-TW" sz="5400" dirty="0"/>
              <a:t>  char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9522E1-4E38-4997-9209-86D2DA410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130" y="2202207"/>
            <a:ext cx="6535870" cy="3787834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B99A893-B7EA-40D5-8CD0-AAA836FB57B7}"/>
              </a:ext>
            </a:extLst>
          </p:cNvPr>
          <p:cNvCxnSpPr>
            <a:cxnSpLocks/>
          </p:cNvCxnSpPr>
          <p:nvPr/>
        </p:nvCxnSpPr>
        <p:spPr>
          <a:xfrm>
            <a:off x="5324669" y="1654450"/>
            <a:ext cx="771331" cy="718933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10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AEA476-3C46-46B4-962F-79782710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return </a:t>
            </a:r>
            <a:r>
              <a:rPr lang="zh-TW" altLang="en-US" dirty="0"/>
              <a:t>與 回傳值型態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E33D5B6-3837-4E31-A24E-57AB9C76D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56" y="1300754"/>
            <a:ext cx="5443353" cy="5192121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67C8E73-DE50-4C63-8084-286C1B7FE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829" y="1300754"/>
            <a:ext cx="6001635" cy="511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95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66F351-2543-49A0-AE46-FDC5BB73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: ‘a’ was not declared in this scope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2E4341-7270-4F38-8EDA-0AF159CA7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562" y="2195276"/>
            <a:ext cx="5515947" cy="3441951"/>
          </a:xfr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5F770C1-3A18-4563-9D34-980AFFC70932}"/>
              </a:ext>
            </a:extLst>
          </p:cNvPr>
          <p:cNvCxnSpPr/>
          <p:nvPr/>
        </p:nvCxnSpPr>
        <p:spPr>
          <a:xfrm>
            <a:off x="9638523" y="2274586"/>
            <a:ext cx="0" cy="31418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592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DDEF1D-E315-4DFB-A9AE-DA34AB1B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/>
              <a:t>兩種宣告方式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EB874CC-FDFF-45CC-9DE0-060CED5FC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14" y="1591252"/>
            <a:ext cx="4629381" cy="5357711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6BE2F07-D1AF-418C-85B2-6C3AAEDF8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408" y="1591252"/>
            <a:ext cx="5747501" cy="524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98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AD0277-B778-4717-BB23-8F5A2BC96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796" y="2427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/>
              <a:t>實習課 </a:t>
            </a:r>
            <a:r>
              <a:rPr lang="en-US" altLang="zh-TW" sz="7200" dirty="0"/>
              <a:t>Hw2</a:t>
            </a:r>
            <a:r>
              <a:rPr lang="zh-TW" altLang="en-US" sz="7200" dirty="0"/>
              <a:t> 作業說明</a:t>
            </a:r>
          </a:p>
        </p:txBody>
      </p:sp>
    </p:spTree>
    <p:extLst>
      <p:ext uri="{BB962C8B-B14F-4D97-AF65-F5344CB8AC3E}">
        <p14:creationId xmlns:p14="http://schemas.microsoft.com/office/powerpoint/2010/main" val="3301420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7B39E9-2C49-436C-8BDC-8EC0AE46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練習一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87DB1E1-539B-4D7B-B878-ED925EA65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59"/>
          <a:stretch/>
        </p:blipFill>
        <p:spPr>
          <a:xfrm>
            <a:off x="2946718" y="2304661"/>
            <a:ext cx="6533183" cy="2767625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9E2A8ED-BB86-434D-B8D6-F27BD0ADCD5B}"/>
              </a:ext>
            </a:extLst>
          </p:cNvPr>
          <p:cNvSpPr/>
          <p:nvPr/>
        </p:nvSpPr>
        <p:spPr>
          <a:xfrm>
            <a:off x="1694527" y="5244004"/>
            <a:ext cx="856035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6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完成</a:t>
            </a:r>
            <a:r>
              <a:rPr lang="en-US" altLang="zh-TW" sz="6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r>
              <a:rPr lang="zh-TW" altLang="en-US" sz="6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函數</a:t>
            </a:r>
            <a:r>
              <a:rPr lang="en-US" altLang="zh-TW" sz="6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=&gt;</a:t>
            </a:r>
            <a:r>
              <a:rPr lang="zh-TW" altLang="en-US" sz="6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回傳</a:t>
            </a:r>
            <a:r>
              <a:rPr lang="en-US" altLang="zh-TW" sz="6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f(x)=x+1</a:t>
            </a:r>
            <a:endParaRPr lang="zh-TW" altLang="en-US" sz="60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2899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0B10C0-8B63-404F-A811-641FA6B2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D0D4B19-5C86-43AD-AD41-27555F15A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988" y="1151770"/>
            <a:ext cx="5842024" cy="5028960"/>
          </a:xfrm>
        </p:spPr>
      </p:pic>
    </p:spTree>
    <p:extLst>
      <p:ext uri="{BB962C8B-B14F-4D97-AF65-F5344CB8AC3E}">
        <p14:creationId xmlns:p14="http://schemas.microsoft.com/office/powerpoint/2010/main" val="1901890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A155E3-0AB0-41B0-B8E4-5CDB7B1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E39FD4-030A-4D01-A6B3-0B2E0BD12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試寫一函數名</a:t>
            </a:r>
            <a:r>
              <a:rPr lang="en-US" altLang="zh-TW" sz="4000" dirty="0"/>
              <a:t>min</a:t>
            </a:r>
            <a:r>
              <a:rPr lang="zh-TW" altLang="en-US" sz="4000" dirty="0"/>
              <a:t>，此函數可回傳兩數中較小的數。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72F412F-5037-42F4-966A-D44B7D470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237" y="2587084"/>
            <a:ext cx="6165309" cy="415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33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B48174-9435-41C8-B267-9696708DC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6B644E9-227A-4C31-AA6F-6CAAC92E4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14" y="862426"/>
            <a:ext cx="8016971" cy="5415344"/>
          </a:xfrm>
        </p:spPr>
      </p:pic>
    </p:spTree>
    <p:extLst>
      <p:ext uri="{BB962C8B-B14F-4D97-AF65-F5344CB8AC3E}">
        <p14:creationId xmlns:p14="http://schemas.microsoft.com/office/powerpoint/2010/main" val="159868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6FBC40-7052-458B-B90C-17806EC3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Function</a:t>
            </a:r>
            <a:r>
              <a:rPr lang="zh-TW" altLang="en-US" dirty="0"/>
              <a:t>的用途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23CE1F-C265-4116-9F99-9D479E6FF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Ex. Sleep();</a:t>
            </a:r>
            <a:r>
              <a:rPr lang="zh-TW" altLang="en-US" sz="4000" dirty="0"/>
              <a:t> </a:t>
            </a:r>
            <a:endParaRPr lang="en-US" altLang="zh-TW" sz="4000" dirty="0"/>
          </a:p>
          <a:p>
            <a:endParaRPr lang="en-US" altLang="zh-TW" sz="4000" dirty="0"/>
          </a:p>
          <a:p>
            <a:pPr marL="0" indent="0">
              <a:buNone/>
            </a:pPr>
            <a:r>
              <a:rPr lang="en-US" altLang="zh-TW" sz="4000" dirty="0"/>
              <a:t>--&gt;</a:t>
            </a:r>
            <a:r>
              <a:rPr lang="zh-TW" altLang="en-US" sz="4000" dirty="0"/>
              <a:t>封裝程式，重複使用，提高可讀性。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242551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B55B00-E0F3-44F4-9551-94B7F4D4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4D5386-34C6-4270-9A1E-852B316D5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600" dirty="0"/>
              <a:t>改寫練習二，試寫一函數名</a:t>
            </a:r>
            <a:r>
              <a:rPr lang="en-US" altLang="zh-TW" sz="3600" dirty="0"/>
              <a:t>min</a:t>
            </a:r>
            <a:r>
              <a:rPr lang="zh-TW" altLang="en-US" sz="3600" dirty="0"/>
              <a:t>，此函數輸出兩數中較小的數。</a:t>
            </a: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FC17761-D637-43CE-B36F-205E109FA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017" y="2874598"/>
            <a:ext cx="3849750" cy="361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2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E8085-36D9-4433-B602-A7D912BC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B5C5DD-BE77-41CC-B433-CB15DF2E2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D8442BA-D2B5-4B23-B000-B31EC3931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608" y="937306"/>
            <a:ext cx="8826783" cy="498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51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730996-F0E6-4CC6-A0E1-E790548A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E129D9-8029-4C71-B1CB-C770C90BC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4000" dirty="0"/>
              <a:t>試寫一函數名</a:t>
            </a:r>
            <a:r>
              <a:rPr lang="en-US" altLang="zh-TW" sz="4000" dirty="0"/>
              <a:t>abs</a:t>
            </a:r>
            <a:r>
              <a:rPr lang="zh-TW" altLang="en-US" sz="4000" dirty="0"/>
              <a:t>，此函數回傳取絕對值的結果。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FA5990-9995-4DBB-9643-29F64655F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376" y="2518305"/>
            <a:ext cx="4705400" cy="433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02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399594-9AA6-46C6-9184-A0B42B1A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2F1CA63-540C-41F5-91DB-C87415FF0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29" y="953798"/>
            <a:ext cx="8550147" cy="5539077"/>
          </a:xfrm>
        </p:spPr>
      </p:pic>
    </p:spTree>
    <p:extLst>
      <p:ext uri="{BB962C8B-B14F-4D97-AF65-F5344CB8AC3E}">
        <p14:creationId xmlns:p14="http://schemas.microsoft.com/office/powerpoint/2010/main" val="101829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13F8BD-9ECD-4949-B82D-F8E03547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/>
              <a:t>數學的函數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20D57C0B-ACF4-4C9C-8D21-2F8DCBF35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385" y="1690688"/>
            <a:ext cx="7254758" cy="4848940"/>
          </a:xfrm>
        </p:spPr>
      </p:pic>
    </p:spTree>
    <p:extLst>
      <p:ext uri="{BB962C8B-B14F-4D97-AF65-F5344CB8AC3E}">
        <p14:creationId xmlns:p14="http://schemas.microsoft.com/office/powerpoint/2010/main" val="49327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70B34-BAF7-467F-B8E8-307E40BA8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E6A4814-E629-4084-B3C8-75CC10C42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52310" cy="7709366"/>
          </a:xfr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BAD3B6B-8987-4942-A72F-E907847F2CB8}"/>
              </a:ext>
            </a:extLst>
          </p:cNvPr>
          <p:cNvSpPr/>
          <p:nvPr/>
        </p:nvSpPr>
        <p:spPr>
          <a:xfrm>
            <a:off x="3962015" y="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TW" altLang="en-US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81DB15D-BBA3-454D-97F3-DBBF4203D475}"/>
              </a:ext>
            </a:extLst>
          </p:cNvPr>
          <p:cNvSpPr/>
          <p:nvPr/>
        </p:nvSpPr>
        <p:spPr>
          <a:xfrm>
            <a:off x="4229877" y="385468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TW" altLang="en-US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53531F1-EFBE-4CA6-A370-32F5101BF461}"/>
              </a:ext>
            </a:extLst>
          </p:cNvPr>
          <p:cNvSpPr/>
          <p:nvPr/>
        </p:nvSpPr>
        <p:spPr>
          <a:xfrm>
            <a:off x="1177422" y="10457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zh-TW" altLang="en-US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875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B607EB-C08B-428F-81DB-C0BF616B7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001429" y="3049386"/>
            <a:ext cx="10515600" cy="603689"/>
          </a:xfrm>
        </p:spPr>
        <p:txBody>
          <a:bodyPr vert="vert"/>
          <a:lstStyle/>
          <a:p>
            <a:r>
              <a:rPr lang="zh-TW" altLang="en-US" dirty="0"/>
              <a:t>程式的函數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A7A28B6-CA50-4BFA-9C97-551147D77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672" y="365125"/>
            <a:ext cx="5441145" cy="6297188"/>
          </a:xfrm>
        </p:spPr>
      </p:pic>
    </p:spTree>
    <p:extLst>
      <p:ext uri="{BB962C8B-B14F-4D97-AF65-F5344CB8AC3E}">
        <p14:creationId xmlns:p14="http://schemas.microsoft.com/office/powerpoint/2010/main" val="412509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CC55B5C-0F73-482B-9D7B-4A4F2E891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40" y="218889"/>
            <a:ext cx="10540320" cy="31478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9639625-9B38-40FE-9E47-DA427BB17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15" y="2945200"/>
            <a:ext cx="11080400" cy="359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7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200E6F-9D63-4E4C-8452-A274F97CE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引數 </a:t>
            </a:r>
            <a:r>
              <a:rPr lang="en-US" altLang="zh-TW" dirty="0"/>
              <a:t>(Argument) vs. </a:t>
            </a:r>
            <a:r>
              <a:rPr lang="zh-TW" altLang="en-US" dirty="0"/>
              <a:t>參數 </a:t>
            </a:r>
            <a:r>
              <a:rPr lang="en-US" altLang="zh-TW" dirty="0"/>
              <a:t>(Parameter)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E19512-8171-478F-8F4A-851168F99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i="1" dirty="0"/>
              <a:t>引數 </a:t>
            </a:r>
            <a:r>
              <a:rPr lang="en-US" altLang="zh-TW" sz="3600" i="1" dirty="0"/>
              <a:t>(Argument) </a:t>
            </a:r>
            <a:r>
              <a:rPr lang="zh-TW" altLang="en-US" sz="3600" i="1" dirty="0"/>
              <a:t>是用於呼叫函式，</a:t>
            </a:r>
            <a:br>
              <a:rPr lang="zh-TW" altLang="en-US" sz="3600" dirty="0"/>
            </a:br>
            <a:r>
              <a:rPr lang="zh-TW" altLang="en-US" sz="3600" i="1" dirty="0"/>
              <a:t>參數 </a:t>
            </a:r>
            <a:r>
              <a:rPr lang="en-US" altLang="zh-TW" sz="3600" i="1" dirty="0"/>
              <a:t>(Parameter) </a:t>
            </a:r>
            <a:r>
              <a:rPr lang="zh-TW" altLang="en-US" sz="3600" i="1" dirty="0"/>
              <a:t>是方法的宣告。</a:t>
            </a:r>
            <a:endParaRPr lang="zh-TW" altLang="en-US" sz="36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CA460DE-82CD-4128-9750-B3BA22E44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326" y="1520326"/>
            <a:ext cx="4491135" cy="519771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74042D9-D761-4E52-B14B-C2B260886174}"/>
              </a:ext>
            </a:extLst>
          </p:cNvPr>
          <p:cNvSpPr/>
          <p:nvPr/>
        </p:nvSpPr>
        <p:spPr>
          <a:xfrm>
            <a:off x="231711" y="3816013"/>
            <a:ext cx="716746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有幾個參數，</a:t>
            </a:r>
            <a:endParaRPr lang="en-US" altLang="zh-TW" sz="5400" b="0" cap="none" spc="0" dirty="0">
              <a:ln w="0"/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TW" altLang="en-US" sz="5400" b="0" cap="none" spc="0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就要傳幾個引數</a:t>
            </a:r>
          </a:p>
        </p:txBody>
      </p:sp>
    </p:spTree>
    <p:extLst>
      <p:ext uri="{BB962C8B-B14F-4D97-AF65-F5344CB8AC3E}">
        <p14:creationId xmlns:p14="http://schemas.microsoft.com/office/powerpoint/2010/main" val="255654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3E1EFA-164A-45CE-8ADD-1C8247C93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為何沒交換</a:t>
            </a:r>
            <a:r>
              <a:rPr lang="en-US" altLang="zh-TW" dirty="0"/>
              <a:t>???</a:t>
            </a:r>
            <a:r>
              <a:rPr lang="zh-TW" altLang="en-US" dirty="0"/>
              <a:t> </a:t>
            </a:r>
            <a:r>
              <a:rPr lang="en-US" altLang="zh-TW" dirty="0"/>
              <a:t>--&gt;</a:t>
            </a:r>
            <a:r>
              <a:rPr lang="zh-TW" alt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傳值方式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29D50F6-97E5-46E4-ABDF-65E86CEB1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85" y="1106061"/>
            <a:ext cx="7493029" cy="5619772"/>
          </a:xfrm>
        </p:spPr>
      </p:pic>
    </p:spTree>
    <p:extLst>
      <p:ext uri="{BB962C8B-B14F-4D97-AF65-F5344CB8AC3E}">
        <p14:creationId xmlns:p14="http://schemas.microsoft.com/office/powerpoint/2010/main" val="250445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AF4D8A2-3B59-40DE-9DB1-DB4E31ED4334}"/>
              </a:ext>
            </a:extLst>
          </p:cNvPr>
          <p:cNvSpPr/>
          <p:nvPr/>
        </p:nvSpPr>
        <p:spPr>
          <a:xfrm>
            <a:off x="668694" y="1720840"/>
            <a:ext cx="52842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5400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三種傳值方式</a:t>
            </a:r>
            <a:r>
              <a:rPr lang="en-US" altLang="zh-TW" sz="5400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</a:p>
          <a:p>
            <a:r>
              <a:rPr lang="en-US" altLang="zh-TW" sz="5400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 by value</a:t>
            </a:r>
          </a:p>
          <a:p>
            <a:r>
              <a:rPr lang="en-US" altLang="zh-TW" sz="5400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 by reference</a:t>
            </a:r>
          </a:p>
          <a:p>
            <a:r>
              <a:rPr lang="en-US" altLang="zh-TW" sz="5400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 by address</a:t>
            </a:r>
            <a:endParaRPr lang="zh-TW" altLang="en-US" sz="5400" dirty="0">
              <a:ln w="0"/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A6DF8C9-94AE-49BA-A165-7C444C5B1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466" y="1080210"/>
            <a:ext cx="6263440" cy="4697580"/>
          </a:xfr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D53A453-1462-499E-82F4-E997C49CD278}"/>
              </a:ext>
            </a:extLst>
          </p:cNvPr>
          <p:cNvCxnSpPr>
            <a:cxnSpLocks/>
          </p:cNvCxnSpPr>
          <p:nvPr/>
        </p:nvCxnSpPr>
        <p:spPr>
          <a:xfrm flipV="1">
            <a:off x="4777274" y="2108718"/>
            <a:ext cx="1461796" cy="9470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7F2D343-AF40-4AC3-919E-C96AF4F30E57}"/>
              </a:ext>
            </a:extLst>
          </p:cNvPr>
          <p:cNvSpPr/>
          <p:nvPr/>
        </p:nvSpPr>
        <p:spPr>
          <a:xfrm>
            <a:off x="9929793" y="1474437"/>
            <a:ext cx="1593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</a:t>
            </a:r>
            <a:endParaRPr lang="zh-TW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317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TM03457515[[fn=視圖]]</Template>
  <TotalTime>659</TotalTime>
  <Words>240</Words>
  <Application>Microsoft Office PowerPoint</Application>
  <PresentationFormat>寬螢幕</PresentationFormat>
  <Paragraphs>45</Paragraphs>
  <Slides>23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新細明體</vt:lpstr>
      <vt:lpstr>Arial</vt:lpstr>
      <vt:lpstr>Calibri</vt:lpstr>
      <vt:lpstr>Calibri Light</vt:lpstr>
      <vt:lpstr>Office 佈景主題</vt:lpstr>
      <vt:lpstr>03/31 程設(一)實習課</vt:lpstr>
      <vt:lpstr>Function的用途</vt:lpstr>
      <vt:lpstr>數學的函數</vt:lpstr>
      <vt:lpstr>PowerPoint 簡報</vt:lpstr>
      <vt:lpstr>程式的函數</vt:lpstr>
      <vt:lpstr>PowerPoint 簡報</vt:lpstr>
      <vt:lpstr>引數 (Argument) vs. 參數 (Parameter)</vt:lpstr>
      <vt:lpstr>為何沒交換??? --&gt;傳值方式</vt:lpstr>
      <vt:lpstr>PowerPoint 簡報</vt:lpstr>
      <vt:lpstr>PowerPoint 簡報</vt:lpstr>
      <vt:lpstr>回傳值型態</vt:lpstr>
      <vt:lpstr>return 與 回傳值型態</vt:lpstr>
      <vt:lpstr>Error : ‘a’ was not declared in this scope</vt:lpstr>
      <vt:lpstr>兩種宣告方式</vt:lpstr>
      <vt:lpstr>實習課 Hw2 作業說明</vt:lpstr>
      <vt:lpstr>練習一</vt:lpstr>
      <vt:lpstr>PowerPoint 簡報</vt:lpstr>
      <vt:lpstr>練習二</vt:lpstr>
      <vt:lpstr>PowerPoint 簡報</vt:lpstr>
      <vt:lpstr>練習三</vt:lpstr>
      <vt:lpstr>PowerPoint 簡報</vt:lpstr>
      <vt:lpstr>課堂練習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03/03 程設(一)實習課</dc:title>
  <dc:creator>天 陳</dc:creator>
  <cp:lastModifiedBy>陳孟淵</cp:lastModifiedBy>
  <cp:revision>78</cp:revision>
  <dcterms:created xsi:type="dcterms:W3CDTF">2022-02-28T04:09:27Z</dcterms:created>
  <dcterms:modified xsi:type="dcterms:W3CDTF">2022-03-30T14:45:21Z</dcterms:modified>
</cp:coreProperties>
</file>