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A30B0-B50C-4EF5-A374-1ED672C253BD}" v="28" dt="2022-05-11T17:23:52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58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7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91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0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3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76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07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44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2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34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陳孟淵</cp:lastModifiedBy>
  <cp:revision>19</cp:revision>
  <dcterms:created xsi:type="dcterms:W3CDTF">2022-05-11T17:19:24Z</dcterms:created>
  <dcterms:modified xsi:type="dcterms:W3CDTF">2022-05-12T06:38:49Z</dcterms:modified>
</cp:coreProperties>
</file>