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75" r:id="rId5"/>
    <p:sldId id="268" r:id="rId6"/>
    <p:sldId id="269" r:id="rId7"/>
    <p:sldId id="260" r:id="rId8"/>
    <p:sldId id="263" r:id="rId9"/>
    <p:sldId id="265" r:id="rId10"/>
    <p:sldId id="259" r:id="rId11"/>
    <p:sldId id="257" r:id="rId12"/>
    <p:sldId id="258" r:id="rId13"/>
    <p:sldId id="264" r:id="rId14"/>
    <p:sldId id="270" r:id="rId15"/>
    <p:sldId id="266" r:id="rId16"/>
    <p:sldId id="271" r:id="rId17"/>
    <p:sldId id="272" r:id="rId18"/>
    <p:sldId id="278" r:id="rId19"/>
    <p:sldId id="274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指標指向空間，非值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7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05/19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E57BE-F932-4248-82B2-E9270607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整數型態 與 整數指針型態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1099C-275E-4106-A94B-138921BB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 </a:t>
            </a:r>
            <a:r>
              <a:rPr lang="en-US" altLang="zh-TW" sz="3600" dirty="0"/>
              <a:t>int a = 5;		</a:t>
            </a:r>
            <a:r>
              <a:rPr lang="zh-TW" altLang="en-US" sz="3600" dirty="0"/>
              <a:t>宣告整數變數</a:t>
            </a:r>
            <a:r>
              <a:rPr lang="en-US" altLang="zh-TW" sz="3600" dirty="0"/>
              <a:t>a</a:t>
            </a:r>
            <a:r>
              <a:rPr lang="zh-TW" altLang="en-US" sz="3600" dirty="0"/>
              <a:t>，其空間存放整數值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 int* p = &amp;a;	</a:t>
            </a:r>
            <a:r>
              <a:rPr lang="zh-TW" altLang="en-US" sz="3600" dirty="0"/>
              <a:t>宣告指標變數</a:t>
            </a:r>
            <a:r>
              <a:rPr lang="en-US" altLang="zh-TW" sz="3600" dirty="0"/>
              <a:t>p</a:t>
            </a:r>
            <a:r>
              <a:rPr lang="zh-TW" altLang="en-US" sz="3600" dirty="0"/>
              <a:t>，其空間存放空間位址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AFA966-0517-4F85-B0C4-608968976456}"/>
              </a:ext>
            </a:extLst>
          </p:cNvPr>
          <p:cNvSpPr/>
          <p:nvPr/>
        </p:nvSpPr>
        <p:spPr>
          <a:xfrm>
            <a:off x="1502229" y="4418246"/>
            <a:ext cx="1492898" cy="135740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3649E-4B8D-4FE1-B362-2D2731443A8F}"/>
              </a:ext>
            </a:extLst>
          </p:cNvPr>
          <p:cNvSpPr/>
          <p:nvPr/>
        </p:nvSpPr>
        <p:spPr>
          <a:xfrm>
            <a:off x="1980815" y="454887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D643B5-1068-415B-B147-AA3C32CD0186}"/>
              </a:ext>
            </a:extLst>
          </p:cNvPr>
          <p:cNvSpPr/>
          <p:nvPr/>
        </p:nvSpPr>
        <p:spPr>
          <a:xfrm>
            <a:off x="1722571" y="3539629"/>
            <a:ext cx="526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0FD280-E04B-4711-B951-7DDAA20228F0}"/>
              </a:ext>
            </a:extLst>
          </p:cNvPr>
          <p:cNvSpPr/>
          <p:nvPr/>
        </p:nvSpPr>
        <p:spPr>
          <a:xfrm>
            <a:off x="6143238" y="4369407"/>
            <a:ext cx="1678338" cy="14246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A83C72-7AA0-4D2E-BC65-6BAF9E922C09}"/>
              </a:ext>
            </a:extLst>
          </p:cNvPr>
          <p:cNvSpPr/>
          <p:nvPr/>
        </p:nvSpPr>
        <p:spPr>
          <a:xfrm>
            <a:off x="6704125" y="3269041"/>
            <a:ext cx="556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96D0740-99DE-40C7-869A-A0D288942F49}"/>
              </a:ext>
            </a:extLst>
          </p:cNvPr>
          <p:cNvSpPr/>
          <p:nvPr/>
        </p:nvSpPr>
        <p:spPr>
          <a:xfrm rot="10800000">
            <a:off x="3092945" y="4889241"/>
            <a:ext cx="3531789" cy="384989"/>
          </a:xfrm>
          <a:prstGeom prst="rightArrow">
            <a:avLst>
              <a:gd name="adj1" fmla="val 641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83B522-50BA-4282-9FD7-ABB17E60578C}"/>
              </a:ext>
            </a:extLst>
          </p:cNvPr>
          <p:cNvSpPr/>
          <p:nvPr/>
        </p:nvSpPr>
        <p:spPr>
          <a:xfrm>
            <a:off x="545798" y="5794064"/>
            <a:ext cx="34057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0x0000ffff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A8CF99-6D3C-4E38-A0C8-B60F9CB3299B}"/>
              </a:ext>
            </a:extLst>
          </p:cNvPr>
          <p:cNvSpPr/>
          <p:nvPr/>
        </p:nvSpPr>
        <p:spPr>
          <a:xfrm>
            <a:off x="5960260" y="5081735"/>
            <a:ext cx="20442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0x0000ffff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84342C-0845-47DA-9D87-8B4BD13912E7}"/>
              </a:ext>
            </a:extLst>
          </p:cNvPr>
          <p:cNvSpPr/>
          <p:nvPr/>
        </p:nvSpPr>
        <p:spPr>
          <a:xfrm>
            <a:off x="5793229" y="5894026"/>
            <a:ext cx="24400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0x0000aaaa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92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9992D-747C-4EFB-8A1A-7D9F3B32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值與空間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74AEBE-95B1-43A9-8FA9-71530D135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4" y="2115310"/>
            <a:ext cx="11624789" cy="2960543"/>
          </a:xfrm>
        </p:spPr>
      </p:pic>
    </p:spTree>
    <p:extLst>
      <p:ext uri="{BB962C8B-B14F-4D97-AF65-F5344CB8AC3E}">
        <p14:creationId xmlns:p14="http://schemas.microsoft.com/office/powerpoint/2010/main" val="10177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CCCB9-1BE7-42DA-A5F4-4C45642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宣告指標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91FE8F-5365-480A-81A6-4E734E8DC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/>
          <a:stretch/>
        </p:blipFill>
        <p:spPr>
          <a:xfrm>
            <a:off x="3310039" y="2463282"/>
            <a:ext cx="5879921" cy="2515967"/>
          </a:xfrm>
        </p:spPr>
      </p:pic>
    </p:spTree>
    <p:extLst>
      <p:ext uri="{BB962C8B-B14F-4D97-AF65-F5344CB8AC3E}">
        <p14:creationId xmlns:p14="http://schemas.microsoft.com/office/powerpoint/2010/main" val="247788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AE15-D252-453B-BC13-18255D61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空指標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A72C1-5954-40F4-93FC-B46167CC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D2CD7F-570A-4C85-A4AE-FB69491F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9" y="1811629"/>
            <a:ext cx="430590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A78E8-649E-4CF8-BFB6-BFA79F02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E41DA2-3401-4C55-911E-E79F57CB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343" y="2833331"/>
            <a:ext cx="8382840" cy="7017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原則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指標變數存位址 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!!!</a:t>
            </a:r>
            <a:endParaRPr lang="zh-TW" altLang="en-US" sz="4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894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2A51E-0FFB-4A7C-9CE4-43071E00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60" y="25018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96FDB56-F65B-4A9C-9453-C737A2CA3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69" y="365313"/>
            <a:ext cx="4612183" cy="64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9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64489-3A81-444E-81D2-C32CD12E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D83E4-95E9-445F-9C19-4B71F134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設二整數指標 </a:t>
            </a:r>
            <a:r>
              <a:rPr lang="en-US" altLang="zh-TW" dirty="0"/>
              <a:t>ptri1, ptri2</a:t>
            </a:r>
            <a:r>
              <a:rPr lang="zh-TW" altLang="en-US" dirty="0"/>
              <a:t> 所指向的整數變值各為 </a:t>
            </a:r>
            <a:r>
              <a:rPr lang="en-US" altLang="zh-TW" dirty="0"/>
              <a:t>3, 5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試把兩指標所指向的變數的值相加並賦值給 </a:t>
            </a:r>
            <a:r>
              <a:rPr lang="en-US" altLang="zh-TW" dirty="0"/>
              <a:t>ptri1</a:t>
            </a:r>
            <a:r>
              <a:rPr lang="zh-TW" altLang="en-US" dirty="0"/>
              <a:t> 所指向的位址。</a:t>
            </a:r>
            <a:endParaRPr lang="en-US" altLang="zh-TW" dirty="0"/>
          </a:p>
          <a:p>
            <a:r>
              <a:rPr lang="en-US" altLang="zh-TW" dirty="0"/>
              <a:t>Point: </a:t>
            </a:r>
            <a:r>
              <a:rPr lang="zh-TW" altLang="en-US" dirty="0"/>
              <a:t>用指標的方式操作</a:t>
            </a:r>
          </a:p>
        </p:txBody>
      </p:sp>
    </p:spTree>
    <p:extLst>
      <p:ext uri="{BB962C8B-B14F-4D97-AF65-F5344CB8AC3E}">
        <p14:creationId xmlns:p14="http://schemas.microsoft.com/office/powerpoint/2010/main" val="350387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59A25-58E3-43FA-9A28-B969971A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33EAA-0B25-4BCC-A149-66262F51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940BB9-F9B7-441A-B9BA-ECFA2868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528497"/>
            <a:ext cx="591585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EF4DE-CBB6-4449-8260-0DF8C662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E4AE7-42F6-49CE-B4EC-5DF049EF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0" y="1918932"/>
            <a:ext cx="11011678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指標題目很多，原則不變，多花時間理解、熟悉指標的概念與基本操作</a:t>
            </a:r>
          </a:p>
        </p:txBody>
      </p:sp>
    </p:spTree>
    <p:extLst>
      <p:ext uri="{BB962C8B-B14F-4D97-AF65-F5344CB8AC3E}">
        <p14:creationId xmlns:p14="http://schemas.microsoft.com/office/powerpoint/2010/main" val="171574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7856B-057F-41F4-BAD0-7BADA437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  <a:r>
              <a:rPr lang="en-US" altLang="zh-TW" dirty="0"/>
              <a:t>:</a:t>
            </a:r>
            <a:r>
              <a:rPr lang="zh-TW" altLang="en-US" dirty="0"/>
              <a:t>指向指標的指標</a:t>
            </a:r>
            <a:r>
              <a:rPr lang="en-US" altLang="zh-TW" dirty="0"/>
              <a:t>--</a:t>
            </a:r>
            <a:r>
              <a:rPr lang="zh-TW" altLang="en-US" dirty="0"/>
              <a:t>雙重指標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4BE56-F1D8-447E-BD61-215C3061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/>
              <a:t>)</a:t>
            </a:r>
            <a:r>
              <a:rPr lang="zh-TW" altLang="en-US" dirty="0"/>
              <a:t>指向變數</a:t>
            </a:r>
            <a:endParaRPr lang="en-US" altLang="zh-TW" dirty="0"/>
          </a:p>
          <a:p>
            <a:r>
              <a:rPr lang="zh-TW" altLang="en-US" dirty="0"/>
              <a:t>雙重指標指向指標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5C13B3-B43D-4681-98EC-ED5D778E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28" y="3082474"/>
            <a:ext cx="8516539" cy="32294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F5B3F8-81AF-4E0B-A0E7-D23050EC6148}"/>
              </a:ext>
            </a:extLst>
          </p:cNvPr>
          <p:cNvSpPr/>
          <p:nvPr/>
        </p:nvSpPr>
        <p:spPr>
          <a:xfrm>
            <a:off x="6962652" y="1530720"/>
            <a:ext cx="4630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tr2 -&gt; ptr1 -&gt; a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3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7ABBA-D057-423D-BB3B-642122E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A7B73-25BA-4E5C-8482-82BF82E0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印出 </a:t>
            </a:r>
            <a:r>
              <a:rPr lang="en-US" altLang="zh-TW" sz="4400" dirty="0"/>
              <a:t>a</a:t>
            </a:r>
            <a:r>
              <a:rPr lang="zh-TW" altLang="en-US" sz="4400" dirty="0"/>
              <a:t> 與 </a:t>
            </a:r>
            <a:r>
              <a:rPr lang="en-US" altLang="zh-TW" sz="4400" dirty="0" err="1"/>
              <a:t>ptr</a:t>
            </a:r>
            <a:r>
              <a:rPr lang="zh-TW" altLang="en-US" sz="4400" dirty="0"/>
              <a:t> 的記憶體位址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E4E454-4C7D-4938-9FAA-79DEF2A91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7"/>
          <a:stretch/>
        </p:blipFill>
        <p:spPr>
          <a:xfrm>
            <a:off x="1305811" y="3219061"/>
            <a:ext cx="3909859" cy="13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E9A7F-9C24-4950-B4D3-7F9E08FA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額外補充</a:t>
            </a:r>
            <a:r>
              <a:rPr lang="en-US" altLang="zh-TW" dirty="0"/>
              <a:t>--</a:t>
            </a:r>
            <a:r>
              <a:rPr lang="zh-TW" altLang="en-US" dirty="0"/>
              <a:t>刷題神器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STL (</a:t>
            </a:r>
            <a:r>
              <a:rPr lang="zh-TW" altLang="en-US" dirty="0"/>
              <a:t>標準模板庫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A3134-E408-43F8-9B45-C5153A12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由三大組件組成 </a:t>
            </a:r>
            <a:r>
              <a:rPr lang="en-US" altLang="zh-TW" dirty="0"/>
              <a:t>: Container</a:t>
            </a:r>
            <a:r>
              <a:rPr lang="zh-TW" altLang="en-US" dirty="0"/>
              <a:t>、</a:t>
            </a:r>
            <a:r>
              <a:rPr lang="en-US" altLang="zh-TW" dirty="0"/>
              <a:t>Iterator</a:t>
            </a:r>
            <a:r>
              <a:rPr lang="zh-TW" altLang="en-US" dirty="0"/>
              <a:t>、</a:t>
            </a:r>
            <a:r>
              <a:rPr lang="en-US" altLang="zh-TW" dirty="0"/>
              <a:t>Algorithm</a:t>
            </a:r>
          </a:p>
          <a:p>
            <a:endParaRPr lang="en-US" altLang="zh-TW" dirty="0"/>
          </a:p>
          <a:p>
            <a:r>
              <a:rPr lang="en-US" altLang="zh-TW" dirty="0"/>
              <a:t>Container: </a:t>
            </a:r>
            <a:r>
              <a:rPr lang="zh-TW" altLang="en-US" dirty="0"/>
              <a:t>內含多種資料結構</a:t>
            </a:r>
            <a:r>
              <a:rPr lang="en-US" altLang="zh-TW" dirty="0"/>
              <a:t>(</a:t>
            </a:r>
            <a:r>
              <a:rPr lang="zh-TW" altLang="en-US" dirty="0"/>
              <a:t>容器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Iterator: </a:t>
            </a:r>
            <a:r>
              <a:rPr lang="zh-TW" altLang="en-US" dirty="0"/>
              <a:t>提供遍歷容器的介面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Algorithm: </a:t>
            </a:r>
            <a:r>
              <a:rPr lang="zh-TW" altLang="en-US" dirty="0"/>
              <a:t>提供可對容器操作的算法</a:t>
            </a:r>
            <a:r>
              <a:rPr lang="en-US" altLang="zh-TW" dirty="0"/>
              <a:t>(ex.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、</a:t>
            </a:r>
            <a:r>
              <a:rPr lang="en-US" altLang="zh-TW" dirty="0"/>
              <a:t>reverse)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41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7BDAF-F321-4401-8283-F1E43B48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Container: vector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908A0-D7EA-408F-B357-7A442684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8A9D77-6DAA-43D3-B794-B6FE173F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466"/>
            <a:ext cx="12192000" cy="27390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706CDE-5DA6-4A55-A634-E365A3596A51}"/>
              </a:ext>
            </a:extLst>
          </p:cNvPr>
          <p:cNvSpPr/>
          <p:nvPr/>
        </p:nvSpPr>
        <p:spPr>
          <a:xfrm>
            <a:off x="3782158" y="5032375"/>
            <a:ext cx="34520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Vector&lt;int&gt;</a:t>
            </a:r>
          </a:p>
          <a:p>
            <a:pPr algn="ctr"/>
            <a:r>
              <a:rPr lang="zh-TW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物件  泛型</a:t>
            </a:r>
          </a:p>
        </p:txBody>
      </p:sp>
    </p:spTree>
    <p:extLst>
      <p:ext uri="{BB962C8B-B14F-4D97-AF65-F5344CB8AC3E}">
        <p14:creationId xmlns:p14="http://schemas.microsoft.com/office/powerpoint/2010/main" val="21409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B094E-2B2E-4F45-8A7C-F64D5F80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ABA68-1599-480B-9D58-365685EB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看不懂，怎麼辦</a:t>
            </a:r>
            <a:r>
              <a:rPr lang="en-US" altLang="zh-TW" sz="4000" dirty="0"/>
              <a:t>?</a:t>
            </a:r>
          </a:p>
          <a:p>
            <a:pPr marL="0" indent="0">
              <a:buNone/>
            </a:pPr>
            <a:r>
              <a:rPr lang="en-US" altLang="zh-TW" sz="4000" dirty="0">
                <a:sym typeface="Wingdings" panose="05000000000000000000" pitchFamily="2" charset="2"/>
              </a:rPr>
              <a:t></a:t>
            </a:r>
            <a:r>
              <a:rPr lang="zh-TW" altLang="en-US" sz="4000" dirty="0">
                <a:sym typeface="Wingdings" panose="05000000000000000000" pitchFamily="2" charset="2"/>
              </a:rPr>
              <a:t>不急。</a:t>
            </a:r>
            <a:r>
              <a:rPr lang="zh-TW" altLang="en-US" sz="4000" dirty="0"/>
              <a:t>先循序漸進，掌握基本概念，更容易進階</a:t>
            </a:r>
            <a:endParaRPr lang="en-US" altLang="zh-TW" sz="4000" dirty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物件、泛型、資料結構</a:t>
            </a:r>
          </a:p>
        </p:txBody>
      </p:sp>
    </p:spTree>
    <p:extLst>
      <p:ext uri="{BB962C8B-B14F-4D97-AF65-F5344CB8AC3E}">
        <p14:creationId xmlns:p14="http://schemas.microsoft.com/office/powerpoint/2010/main" val="118321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AB278-035A-44BD-9BF1-673829E0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446FE-7625-45DB-BE68-2D9198CF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C15E3D-B5DB-41E5-8A53-6130BB07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62" y="1557338"/>
            <a:ext cx="8149226" cy="41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A78E8-649E-4CF8-BFB6-BFA79F0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pPr algn="ctr"/>
            <a:r>
              <a:rPr lang="zh-TW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原則</a:t>
            </a:r>
            <a: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TW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指標變數存位址 </a:t>
            </a:r>
            <a: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!!!</a:t>
            </a:r>
            <a:b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3A8B6D-F489-4541-BA20-29E7CF05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685BAD-5DE8-4059-9120-87F719E4E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2"/>
          <a:stretch/>
        </p:blipFill>
        <p:spPr>
          <a:xfrm>
            <a:off x="3076153" y="3116424"/>
            <a:ext cx="6039693" cy="15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7ABBA-D057-423D-BB3B-642122E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A7B73-25BA-4E5C-8482-82BF82E0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印出 </a:t>
            </a:r>
            <a:r>
              <a:rPr lang="en-US" altLang="zh-TW" sz="4400" dirty="0"/>
              <a:t>a</a:t>
            </a:r>
            <a:r>
              <a:rPr lang="zh-TW" altLang="en-US" sz="4400" dirty="0"/>
              <a:t> 與 </a:t>
            </a:r>
            <a:r>
              <a:rPr lang="en-US" altLang="zh-TW" sz="4400" dirty="0" err="1"/>
              <a:t>ptr</a:t>
            </a:r>
            <a:r>
              <a:rPr lang="zh-TW" altLang="en-US" sz="4400" dirty="0"/>
              <a:t> 的值與記憶體位址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9FEDA2-529D-49BA-B2BE-F9C1F0954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51" b="50000"/>
          <a:stretch/>
        </p:blipFill>
        <p:spPr>
          <a:xfrm>
            <a:off x="1033147" y="3158285"/>
            <a:ext cx="5343395" cy="15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2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77B6F-A0D7-47A5-9C0E-9E3CBEB0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E0EA7C-5452-44E8-9F89-B4CCF9F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EC0D0E-6846-4824-80B4-2703C325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2514472"/>
            <a:ext cx="1008838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3C0C0-9313-43B8-875C-20E7C98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參照</a:t>
            </a:r>
            <a:r>
              <a:rPr lang="en-US" altLang="zh-TW" dirty="0"/>
              <a:t>(reference)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A87AF9-4105-4916-8A7B-3389480B4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68"/>
          <a:stretch/>
        </p:blipFill>
        <p:spPr>
          <a:xfrm>
            <a:off x="3128548" y="2808515"/>
            <a:ext cx="5934903" cy="14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0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E322-50C6-4C8F-9024-9A70BA0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385D2-3419-4344-9464-4C1BCC09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i="1" dirty="0"/>
              <a:t>整數變數 存 整數值。</a:t>
            </a:r>
            <a:endParaRPr lang="en-US" altLang="zh-TW" b="1" i="1" dirty="0"/>
          </a:p>
          <a:p>
            <a:r>
              <a:rPr lang="zh-TW" altLang="en-US" b="1" i="1" dirty="0"/>
              <a:t>整數指標  </a:t>
            </a:r>
            <a:r>
              <a:rPr lang="zh-TW" altLang="en-US" dirty="0"/>
              <a:t>存 </a:t>
            </a:r>
            <a:r>
              <a:rPr lang="zh-TW" altLang="en-US" b="1" i="1" dirty="0"/>
              <a:t>整數變數 </a:t>
            </a:r>
            <a:r>
              <a:rPr lang="zh-TW" altLang="en-US" dirty="0"/>
              <a:t>的 </a:t>
            </a:r>
            <a:r>
              <a:rPr lang="zh-TW" altLang="en-US" b="1" i="1" dirty="0"/>
              <a:t>位址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E52743-9ABE-45F2-A95F-9A6344AD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90" y="2896961"/>
            <a:ext cx="5668166" cy="13813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119713-59B8-4B66-BC3B-6CEB0AF51B3D}"/>
              </a:ext>
            </a:extLst>
          </p:cNvPr>
          <p:cNvSpPr/>
          <p:nvPr/>
        </p:nvSpPr>
        <p:spPr>
          <a:xfrm>
            <a:off x="581854" y="5037240"/>
            <a:ext cx="98297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ptr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存位址，所以印出 </a:t>
            </a:r>
            <a:r>
              <a:rPr lang="en-US" altLang="zh-TW" sz="44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ptr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的內容為位址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5C4D8C-6579-433F-A4DF-5F3A225E73D7}"/>
              </a:ext>
            </a:extLst>
          </p:cNvPr>
          <p:cNvCxnSpPr/>
          <p:nvPr/>
        </p:nvCxnSpPr>
        <p:spPr>
          <a:xfrm flipV="1">
            <a:off x="2593910" y="4278279"/>
            <a:ext cx="541176" cy="75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9423F-54AA-413D-92A0-6769EE60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0DD86-5527-4030-8EED-A095BCDE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42792D-5E54-46E2-9783-576CAA96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384" y="2426508"/>
            <a:ext cx="4612537" cy="23595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751FE5-4BE7-4BEA-86D1-A7CF3C710D8E}"/>
              </a:ext>
            </a:extLst>
          </p:cNvPr>
          <p:cNvSpPr/>
          <p:nvPr/>
        </p:nvSpPr>
        <p:spPr>
          <a:xfrm>
            <a:off x="434919" y="5186530"/>
            <a:ext cx="115461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 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存位址，所以傳入 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的是 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存的內容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位址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4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15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1634</TotalTime>
  <Words>356</Words>
  <Application>Microsoft Office PowerPoint</Application>
  <PresentationFormat>寬螢幕</PresentationFormat>
  <Paragraphs>54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Wingdings</vt:lpstr>
      <vt:lpstr>Office 佈景主題</vt:lpstr>
      <vt:lpstr>05/19 程設(一)實習課</vt:lpstr>
      <vt:lpstr>練習一</vt:lpstr>
      <vt:lpstr>PowerPoint 簡報</vt:lpstr>
      <vt:lpstr>原則:   指標變數存位址 !!! </vt:lpstr>
      <vt:lpstr>練習二</vt:lpstr>
      <vt:lpstr>PowerPoint 簡報</vt:lpstr>
      <vt:lpstr>參照(reference)</vt:lpstr>
      <vt:lpstr>指標</vt:lpstr>
      <vt:lpstr>PowerPoint 簡報</vt:lpstr>
      <vt:lpstr>整數型態 與 整數指針型態</vt:lpstr>
      <vt:lpstr>值與空間</vt:lpstr>
      <vt:lpstr>宣告指標</vt:lpstr>
      <vt:lpstr>空指標</vt:lpstr>
      <vt:lpstr>PowerPoint 簡報</vt:lpstr>
      <vt:lpstr>總結</vt:lpstr>
      <vt:lpstr>練習三</vt:lpstr>
      <vt:lpstr>PowerPoint 簡報</vt:lpstr>
      <vt:lpstr>PowerPoint 簡報</vt:lpstr>
      <vt:lpstr>簡介:指向指標的指標--雙重指標</vt:lpstr>
      <vt:lpstr>額外補充--刷題神器: STL (標準模板庫)</vt:lpstr>
      <vt:lpstr>Container: vector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139</cp:revision>
  <dcterms:created xsi:type="dcterms:W3CDTF">2022-02-28T04:09:27Z</dcterms:created>
  <dcterms:modified xsi:type="dcterms:W3CDTF">2022-05-18T09:22:57Z</dcterms:modified>
</cp:coreProperties>
</file>