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1" r:id="rId4"/>
    <p:sldId id="272" r:id="rId5"/>
    <p:sldId id="280" r:id="rId6"/>
    <p:sldId id="273" r:id="rId7"/>
    <p:sldId id="274" r:id="rId8"/>
    <p:sldId id="275" r:id="rId9"/>
    <p:sldId id="276" r:id="rId10"/>
    <p:sldId id="279" r:id="rId11"/>
    <p:sldId id="282" r:id="rId12"/>
    <p:sldId id="278" r:id="rId13"/>
    <p:sldId id="281" r:id="rId14"/>
    <p:sldId id="285" r:id="rId15"/>
    <p:sldId id="284" r:id="rId16"/>
    <p:sldId id="286" r:id="rId17"/>
    <p:sldId id="290" r:id="rId18"/>
    <p:sldId id="291" r:id="rId19"/>
    <p:sldId id="283" r:id="rId20"/>
    <p:sldId id="257" r:id="rId21"/>
    <p:sldId id="270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輸出相同、比較不同，原因</a:t>
            </a:r>
            <a:r>
              <a:rPr lang="en-US" altLang="zh-TW" dirty="0"/>
              <a:t>:</a:t>
            </a:r>
            <a:r>
              <a:rPr lang="zh-TW" altLang="en-US" dirty="0"/>
              <a:t>位址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63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Win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05/05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727CD-D1CC-4328-B3DE-BE3078ED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string</a:t>
            </a:r>
            <a:r>
              <a:rPr lang="zh-TW" altLang="en-US" dirty="0"/>
              <a:t>操作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FAE6E4-E2C1-48E1-B372-C305FC2A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8" y="2020743"/>
            <a:ext cx="9736588" cy="3866874"/>
          </a:xfrm>
        </p:spPr>
      </p:pic>
    </p:spTree>
    <p:extLst>
      <p:ext uri="{BB962C8B-B14F-4D97-AF65-F5344CB8AC3E}">
        <p14:creationId xmlns:p14="http://schemas.microsoft.com/office/powerpoint/2010/main" val="314724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5505E-90B8-48B6-95DD-7C71BF4A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5CC0DF-4252-4FB9-9073-75439D0D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8" y="1451400"/>
            <a:ext cx="10660002" cy="3955199"/>
          </a:xfrm>
        </p:spPr>
      </p:pic>
    </p:spTree>
    <p:extLst>
      <p:ext uri="{BB962C8B-B14F-4D97-AF65-F5344CB8AC3E}">
        <p14:creationId xmlns:p14="http://schemas.microsoft.com/office/powerpoint/2010/main" val="291446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2CCB7-55BE-4DD6-83BE-5D7B17F3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#include &lt;string&gt; ???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767DF-404D-44D6-A6DD-6AA1FE35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Explain: Parts of standard library often use other parts, so &lt;string&gt; was included somehow through &lt;iostream&gt;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8952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7704C-3DCE-4638-8302-5B4BE748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41DC2-612A-4F63-BD41-3DA362AC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把一字串 </a:t>
            </a:r>
            <a:r>
              <a:rPr lang="en-US" altLang="zh-TW" sz="4000" dirty="0"/>
              <a:t>”I am a </a:t>
            </a:r>
            <a:r>
              <a:rPr lang="en-US" altLang="zh-TW" sz="4000" dirty="0">
                <a:solidFill>
                  <a:srgbClr val="FFFF00"/>
                </a:solidFill>
              </a:rPr>
              <a:t>student</a:t>
            </a:r>
            <a:r>
              <a:rPr lang="en-US" altLang="zh-TW" sz="4000" dirty="0"/>
              <a:t>” </a:t>
            </a:r>
            <a:r>
              <a:rPr lang="zh-TW" altLang="en-US" sz="4000" dirty="0"/>
              <a:t>替換成 </a:t>
            </a:r>
            <a:r>
              <a:rPr lang="en-US" altLang="zh-TW" sz="4000" dirty="0"/>
              <a:t>”I am a </a:t>
            </a:r>
            <a:r>
              <a:rPr lang="en-US" altLang="zh-TW" sz="4000" dirty="0">
                <a:solidFill>
                  <a:srgbClr val="FFFF00"/>
                </a:solidFill>
              </a:rPr>
              <a:t>good guy</a:t>
            </a:r>
            <a:r>
              <a:rPr lang="en-US" altLang="zh-TW" sz="4000" dirty="0"/>
              <a:t>”</a:t>
            </a:r>
          </a:p>
          <a:p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78584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EE1CE-BB03-4AA2-918C-B298296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337903-16CB-4B47-AE82-C43C6CE6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6" y="1613077"/>
            <a:ext cx="11944388" cy="3490724"/>
          </a:xfrm>
        </p:spPr>
      </p:pic>
    </p:spTree>
    <p:extLst>
      <p:ext uri="{BB962C8B-B14F-4D97-AF65-F5344CB8AC3E}">
        <p14:creationId xmlns:p14="http://schemas.microsoft.com/office/powerpoint/2010/main" val="161079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E14-AD69-4027-9DD0-662B3B20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5C555-AFB8-4CE1-B45B-D6B54DB9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給使用者輸入一數並用</a:t>
            </a:r>
            <a:r>
              <a:rPr lang="en-US" altLang="zh-TW" sz="4000" dirty="0"/>
              <a:t>string</a:t>
            </a:r>
            <a:r>
              <a:rPr lang="zh-TW" altLang="en-US" sz="4000" dirty="0"/>
              <a:t>儲存，最後把數字加一並輸出。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  </a:t>
            </a:r>
            <a:r>
              <a:rPr lang="en-US" altLang="zh-TW" sz="4000" dirty="0"/>
              <a:t>(google</a:t>
            </a:r>
            <a:r>
              <a:rPr lang="zh-TW" altLang="en-US" sz="4000" dirty="0"/>
              <a:t>查 </a:t>
            </a:r>
            <a:r>
              <a:rPr lang="en-US" altLang="zh-TW" sz="4000" dirty="0"/>
              <a:t>“string to int”</a:t>
            </a:r>
            <a:r>
              <a:rPr lang="zh-TW" altLang="en-US" sz="4000" dirty="0"/>
              <a:t> 找相關函數使用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893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8224A-D374-4FA8-BBF1-EE2B79EB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E2D489-D692-4B91-9F21-AF81E8770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41" y="1027906"/>
            <a:ext cx="9106451" cy="5042415"/>
          </a:xfrm>
        </p:spPr>
      </p:pic>
    </p:spTree>
    <p:extLst>
      <p:ext uri="{BB962C8B-B14F-4D97-AF65-F5344CB8AC3E}">
        <p14:creationId xmlns:p14="http://schemas.microsoft.com/office/powerpoint/2010/main" val="31865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FC79-E6DF-484C-BEB6-A0C407A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63925A-909F-444B-A97B-5AABD75A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01" y="365125"/>
            <a:ext cx="7926867" cy="6334255"/>
          </a:xfrm>
        </p:spPr>
      </p:pic>
    </p:spTree>
    <p:extLst>
      <p:ext uri="{BB962C8B-B14F-4D97-AF65-F5344CB8AC3E}">
        <p14:creationId xmlns:p14="http://schemas.microsoft.com/office/powerpoint/2010/main" val="305447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7219-837C-44F7-8F35-24E08DAE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補充</a:t>
            </a:r>
            <a:r>
              <a:rPr lang="en-US" altLang="zh-TW" sz="4800" dirty="0"/>
              <a:t>: </a:t>
            </a:r>
            <a:r>
              <a:rPr lang="en-US" altLang="zh-TW" sz="4800" dirty="0" err="1"/>
              <a:t>stringstream</a:t>
            </a:r>
            <a:r>
              <a:rPr lang="zh-TW" altLang="en-US" sz="4800" dirty="0"/>
              <a:t>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F08AE-D142-4017-9AAA-1A6B141F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26" y="1544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Input   : A2B4D1A2</a:t>
            </a:r>
          </a:p>
          <a:p>
            <a:r>
              <a:rPr lang="en-US" altLang="zh-TW" sz="4800" dirty="0"/>
              <a:t>Output: AABBBBDAA</a:t>
            </a:r>
          </a:p>
          <a:p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Think: If Input = A12B10</a:t>
            </a:r>
          </a:p>
          <a:p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4A7E80-A306-470E-9F30-6B3CD043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"/>
          <a:stretch/>
        </p:blipFill>
        <p:spPr>
          <a:xfrm>
            <a:off x="6487071" y="1472733"/>
            <a:ext cx="5704930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3C03E-7EA2-4513-AD12-76A10AB6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23058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作業</a:t>
            </a:r>
            <a:r>
              <a:rPr lang="en-US" altLang="zh-TW" sz="6600" dirty="0"/>
              <a:t>3</a:t>
            </a:r>
            <a:r>
              <a:rPr lang="zh-TW" altLang="en-US" sz="6600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2561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EED-8DCB-4F70-BE03-F1BB9E44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/>
              <a:t>char and string</a:t>
            </a:r>
            <a:endParaRPr lang="zh-TW" altLang="en-US" sz="6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DEC277-66C7-4101-BCA6-E48EE716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5" y="2622275"/>
            <a:ext cx="8441950" cy="2015039"/>
          </a:xfrm>
        </p:spPr>
      </p:pic>
    </p:spTree>
    <p:extLst>
      <p:ext uri="{BB962C8B-B14F-4D97-AF65-F5344CB8AC3E}">
        <p14:creationId xmlns:p14="http://schemas.microsoft.com/office/powerpoint/2010/main" val="387232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EBC9-71B2-4BDB-A608-CB078EE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03678-B255-4234-B670-300D8DE5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951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名稱中不可以含有</a:t>
            </a:r>
            <a:r>
              <a:rPr lang="en-US" altLang="zh-TW" sz="3600" dirty="0"/>
              <a:t>\*?</a:t>
            </a:r>
            <a:r>
              <a:rPr lang="zh-TW" altLang="en-US" sz="3600" dirty="0"/>
              <a:t>」</a:t>
            </a:r>
            <a:r>
              <a:rPr lang="en-US" altLang="zh-TW" sz="3600" dirty="0"/>
              <a:t>&lt;&gt;|</a:t>
            </a:r>
            <a:r>
              <a:rPr lang="zh-TW" altLang="en-US" sz="3600" dirty="0"/>
              <a:t>等字元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盡量不要有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空格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3600" dirty="0">
                <a:solidFill>
                  <a:prstClr val="white"/>
                </a:solidFill>
              </a:rPr>
              <a:t>(ex. 1091234  1.cpp)</a:t>
            </a:r>
            <a:endParaRPr lang="en-US" altLang="zh-TW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TW" sz="3600" dirty="0"/>
          </a:p>
          <a:p>
            <a:r>
              <a:rPr lang="zh-TW" altLang="en-US" sz="3600" dirty="0"/>
              <a:t>副檔名之前盡量不要有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zh-TW" altLang="en-US" sz="3600" dirty="0">
                <a:solidFill>
                  <a:prstClr val="white"/>
                </a:solidFill>
              </a:rPr>
              <a:t> </a:t>
            </a:r>
            <a:r>
              <a:rPr lang="en-US" altLang="zh-TW" sz="3600" dirty="0">
                <a:solidFill>
                  <a:prstClr val="white"/>
                </a:solidFill>
              </a:rPr>
              <a:t>	(ex. 1091234.test1.cpp)</a:t>
            </a:r>
            <a:endParaRPr lang="en-US" altLang="zh-TW" sz="5400" dirty="0"/>
          </a:p>
          <a:p>
            <a:endParaRPr lang="en-US" altLang="zh-TW" sz="3600" dirty="0"/>
          </a:p>
          <a:p>
            <a:r>
              <a:rPr lang="zh-TW" altLang="en-US" sz="3600" dirty="0"/>
              <a:t>檔案總管 </a:t>
            </a:r>
            <a:r>
              <a:rPr lang="en-US" altLang="zh-TW" sz="3600" dirty="0"/>
              <a:t>&gt;</a:t>
            </a:r>
            <a:r>
              <a:rPr lang="zh-TW" altLang="en-US" sz="3600" dirty="0"/>
              <a:t> 檢視 </a:t>
            </a:r>
            <a:r>
              <a:rPr lang="en-US" altLang="zh-TW" sz="3600" dirty="0"/>
              <a:t>&gt;</a:t>
            </a:r>
            <a:r>
              <a:rPr lang="zh-TW" altLang="en-US" sz="3600" dirty="0"/>
              <a:t> 顯示 </a:t>
            </a:r>
            <a:r>
              <a:rPr lang="en-US" altLang="zh-TW" sz="3600" dirty="0"/>
              <a:t>&gt; </a:t>
            </a:r>
            <a:r>
              <a:rPr lang="zh-TW" altLang="en-US" sz="3600" dirty="0"/>
              <a:t>副檔名  </a:t>
            </a:r>
            <a:r>
              <a:rPr lang="en-US" altLang="zh-TW" sz="3600" dirty="0"/>
              <a:t>(</a:t>
            </a:r>
            <a:r>
              <a:rPr lang="zh-TW" altLang="en-US" sz="3600" dirty="0"/>
              <a:t>可避免雙重副檔名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052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E0A19-4D38-4D5C-A8BD-71445D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6688E-3C43-42B2-87E8-E2C14868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如用</a:t>
            </a:r>
            <a:r>
              <a:rPr lang="en-US" altLang="zh-TW" sz="3600" dirty="0"/>
              <a:t>visual studio</a:t>
            </a:r>
            <a:r>
              <a:rPr lang="zh-TW" altLang="en-US" sz="3600" dirty="0"/>
              <a:t>專案 </a:t>
            </a:r>
            <a:r>
              <a:rPr lang="en-US" altLang="zh-TW" sz="3600" dirty="0"/>
              <a:t>-&gt; </a:t>
            </a:r>
            <a:r>
              <a:rPr lang="zh-TW" altLang="en-US" sz="3600" dirty="0"/>
              <a:t>從專案中找出</a:t>
            </a:r>
            <a:r>
              <a:rPr lang="en-US" altLang="zh-TW" sz="3600" dirty="0"/>
              <a:t>.</a:t>
            </a:r>
            <a:r>
              <a:rPr lang="en-US" altLang="zh-TW" sz="3600" dirty="0" err="1"/>
              <a:t>cpp</a:t>
            </a:r>
            <a:r>
              <a:rPr lang="zh-TW" altLang="en-US" sz="3600" dirty="0"/>
              <a:t>上傳</a:t>
            </a:r>
          </a:p>
        </p:txBody>
      </p:sp>
    </p:spTree>
    <p:extLst>
      <p:ext uri="{BB962C8B-B14F-4D97-AF65-F5344CB8AC3E}">
        <p14:creationId xmlns:p14="http://schemas.microsoft.com/office/powerpoint/2010/main" val="428363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5587-EA76-4938-9AF0-F73F4ECC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DF051B-8982-4FAC-8B1E-A32508F4B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給使用者輸入一字串，反轉後輸出。</a:t>
            </a:r>
            <a:endParaRPr lang="en-US" altLang="zh-TW" sz="4800" dirty="0"/>
          </a:p>
          <a:p>
            <a:endParaRPr lang="en-US" altLang="zh-TW" sz="4800" dirty="0"/>
          </a:p>
          <a:p>
            <a:r>
              <a:rPr lang="en-US" altLang="zh-TW" sz="4800" dirty="0"/>
              <a:t>Ex.</a:t>
            </a:r>
          </a:p>
          <a:p>
            <a:pPr lvl="1"/>
            <a:r>
              <a:rPr lang="en-US" altLang="zh-TW" sz="4800" dirty="0"/>
              <a:t>Input: </a:t>
            </a:r>
            <a:r>
              <a:rPr lang="en-US" altLang="zh-TW" sz="4800" dirty="0" err="1"/>
              <a:t>abcde</a:t>
            </a:r>
            <a:endParaRPr lang="en-US" altLang="zh-TW" sz="4800" dirty="0"/>
          </a:p>
          <a:p>
            <a:pPr lvl="1"/>
            <a:r>
              <a:rPr lang="en-US" altLang="zh-TW" sz="4800" dirty="0"/>
              <a:t>Output: </a:t>
            </a:r>
            <a:r>
              <a:rPr lang="en-US" altLang="zh-TW" sz="4800" dirty="0" err="1"/>
              <a:t>edcba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3750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527C4-B5A4-4CF2-8951-92338B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3369F-C30D-42E8-85B8-285FB73B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0B81756D-3133-4D66-9C23-2E568A6E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4" y="439165"/>
            <a:ext cx="11283251" cy="60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D96E-6700-461F-8C62-86467892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雙指針法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CC3BB7-C3E0-4737-92AC-60281CDB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1219133"/>
            <a:ext cx="11645246" cy="5358947"/>
          </a:xfrm>
        </p:spPr>
      </p:pic>
    </p:spTree>
    <p:extLst>
      <p:ext uri="{BB962C8B-B14F-4D97-AF65-F5344CB8AC3E}">
        <p14:creationId xmlns:p14="http://schemas.microsoft.com/office/powerpoint/2010/main" val="30902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2F60B-9F73-4DC4-8D31-FAAF16F0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字串陣列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01A97B-0B10-4808-AD83-BFE10034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2" y="1985560"/>
            <a:ext cx="11843975" cy="3043639"/>
          </a:xfrm>
        </p:spPr>
      </p:pic>
    </p:spTree>
    <p:extLst>
      <p:ext uri="{BB962C8B-B14F-4D97-AF65-F5344CB8AC3E}">
        <p14:creationId xmlns:p14="http://schemas.microsoft.com/office/powerpoint/2010/main" val="14036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22733-7C4B-4B39-8880-6EC10DA0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宣告與賦值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13F2475-C3D7-4C0E-8D1D-570C8FA03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6" y="2317895"/>
            <a:ext cx="11366797" cy="3196497"/>
          </a:xfrm>
        </p:spPr>
      </p:pic>
    </p:spTree>
    <p:extLst>
      <p:ext uri="{BB962C8B-B14F-4D97-AF65-F5344CB8AC3E}">
        <p14:creationId xmlns:p14="http://schemas.microsoft.com/office/powerpoint/2010/main" val="30692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25129-BEB7-4E1B-BF2D-AE17B2F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注意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1B47BF-ADEC-4B85-8CC6-757422BE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592"/>
            <a:ext cx="11137203" cy="1325563"/>
          </a:xfrm>
        </p:spPr>
      </p:pic>
    </p:spTree>
    <p:extLst>
      <p:ext uri="{BB962C8B-B14F-4D97-AF65-F5344CB8AC3E}">
        <p14:creationId xmlns:p14="http://schemas.microsoft.com/office/powerpoint/2010/main" val="298293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AC4D5-8B84-44C2-A2E9-0F4854AA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“\0”</a:t>
            </a:r>
            <a:endParaRPr lang="zh-TW" altLang="en-US" sz="80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BA8D7E-5483-437B-BB30-D8A8AC99A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8" y="1690687"/>
            <a:ext cx="11935473" cy="4262049"/>
          </a:xfrm>
        </p:spPr>
      </p:pic>
    </p:spTree>
    <p:extLst>
      <p:ext uri="{BB962C8B-B14F-4D97-AF65-F5344CB8AC3E}">
        <p14:creationId xmlns:p14="http://schemas.microsoft.com/office/powerpoint/2010/main" val="6188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1BB09-4E26-4235-AD50-30308684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7" y="3079102"/>
            <a:ext cx="11849877" cy="2743200"/>
          </a:xfrm>
        </p:spPr>
        <p:txBody>
          <a:bodyPr>
            <a:normAutofit/>
          </a:bodyPr>
          <a:lstStyle/>
          <a:p>
            <a:r>
              <a:rPr lang="zh-TW" altLang="en-US" dirty="0"/>
              <a:t>‘</a:t>
            </a:r>
            <a:r>
              <a:rPr lang="en-US" altLang="zh-TW" dirty="0"/>
              <a:t>\0’ 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FF00"/>
                </a:solidFill>
              </a:rPr>
              <a:t>字符結束字元</a:t>
            </a:r>
            <a:r>
              <a:rPr lang="zh-TW" altLang="en-US" dirty="0"/>
              <a:t>，在</a:t>
            </a:r>
            <a:r>
              <a:rPr lang="en-US" altLang="zh-TW" dirty="0"/>
              <a:t>ASCII</a:t>
            </a:r>
            <a:r>
              <a:rPr lang="zh-TW" altLang="en-US" dirty="0"/>
              <a:t>字符集中對應空字符</a:t>
            </a:r>
            <a:r>
              <a:rPr lang="en-US" altLang="zh-TW" dirty="0"/>
              <a:t>NULL</a:t>
            </a:r>
            <a:r>
              <a:rPr lang="zh-TW" altLang="en-US" dirty="0"/>
              <a:t>，數值為</a:t>
            </a:r>
            <a:r>
              <a:rPr lang="en-US" altLang="zh-TW" dirty="0"/>
              <a:t>0</a:t>
            </a:r>
            <a:r>
              <a:rPr lang="zh-TW" altLang="en-US" dirty="0"/>
              <a:t>。其作用是識別字符串，簡化字符串處理過程。在使用過程中要為其</a:t>
            </a:r>
            <a:r>
              <a:rPr lang="zh-TW" altLang="en-US" dirty="0">
                <a:solidFill>
                  <a:srgbClr val="FFFF00"/>
                </a:solidFill>
              </a:rPr>
              <a:t>分配內存空間，但不計入字符串長度</a:t>
            </a:r>
            <a:r>
              <a:rPr lang="zh-TW" altLang="en-US" dirty="0"/>
              <a:t>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25B9E6-C331-4F52-9A3D-B4D1A2C8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92" y="374730"/>
            <a:ext cx="6170639" cy="2415123"/>
          </a:xfrm>
        </p:spPr>
      </p:pic>
    </p:spTree>
    <p:extLst>
      <p:ext uri="{BB962C8B-B14F-4D97-AF65-F5344CB8AC3E}">
        <p14:creationId xmlns:p14="http://schemas.microsoft.com/office/powerpoint/2010/main" val="412968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5DCA-DD5A-4725-BDD8-0945EEF3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單引號與雙引號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97EBB2-7BE8-4CC9-8B9C-EF4EBF4A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45" y="2049165"/>
            <a:ext cx="9250026" cy="4025053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4A1C3D-A78C-4C97-96EE-8F5512ADA0E4}"/>
              </a:ext>
            </a:extLst>
          </p:cNvPr>
          <p:cNvCxnSpPr/>
          <p:nvPr/>
        </p:nvCxnSpPr>
        <p:spPr>
          <a:xfrm flipH="1">
            <a:off x="6662057" y="2696547"/>
            <a:ext cx="363894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E852ECA-6EA1-45E9-A923-60303712C368}"/>
              </a:ext>
            </a:extLst>
          </p:cNvPr>
          <p:cNvCxnSpPr>
            <a:cxnSpLocks/>
          </p:cNvCxnSpPr>
          <p:nvPr/>
        </p:nvCxnSpPr>
        <p:spPr>
          <a:xfrm>
            <a:off x="7025951" y="2696547"/>
            <a:ext cx="0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DF5D445-7BA5-4A23-8A62-8950EE3373B4}"/>
              </a:ext>
            </a:extLst>
          </p:cNvPr>
          <p:cNvCxnSpPr>
            <a:cxnSpLocks/>
          </p:cNvCxnSpPr>
          <p:nvPr/>
        </p:nvCxnSpPr>
        <p:spPr>
          <a:xfrm>
            <a:off x="7025951" y="2696547"/>
            <a:ext cx="615820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C889C76-262C-4616-AB52-760766EB507B}"/>
              </a:ext>
            </a:extLst>
          </p:cNvPr>
          <p:cNvSpPr/>
          <p:nvPr/>
        </p:nvSpPr>
        <p:spPr>
          <a:xfrm>
            <a:off x="5795550" y="1927106"/>
            <a:ext cx="279794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</a:t>
            </a:r>
            <a:endParaRPr lang="zh-TW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34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50E3F-F8E3-484B-BB99-AE3D2722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字串與陣列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B7DFD65-8C01-4375-8240-5B339C6A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2" y="2497220"/>
            <a:ext cx="11836496" cy="1626909"/>
          </a:xfrm>
        </p:spPr>
      </p:pic>
    </p:spTree>
    <p:extLst>
      <p:ext uri="{BB962C8B-B14F-4D97-AF65-F5344CB8AC3E}">
        <p14:creationId xmlns:p14="http://schemas.microsoft.com/office/powerpoint/2010/main" val="19835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1044</TotalTime>
  <Words>302</Words>
  <Application>Microsoft Office PowerPoint</Application>
  <PresentationFormat>寬螢幕</PresentationFormat>
  <Paragraphs>46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05/05 程設(一)實習課</vt:lpstr>
      <vt:lpstr>char and string</vt:lpstr>
      <vt:lpstr>字串陣列</vt:lpstr>
      <vt:lpstr>宣告與賦值</vt:lpstr>
      <vt:lpstr>注意</vt:lpstr>
      <vt:lpstr>“\0”</vt:lpstr>
      <vt:lpstr>‘\0’ 是字符結束字元，在ASCII字符集中對應空字符NULL，數值為0。其作用是識別字符串，簡化字符串處理過程。在使用過程中要為其分配內存空間，但不計入字符串長度。</vt:lpstr>
      <vt:lpstr>單引號與雙引號</vt:lpstr>
      <vt:lpstr>字串與陣列</vt:lpstr>
      <vt:lpstr>string操作</vt:lpstr>
      <vt:lpstr>PowerPoint 簡報</vt:lpstr>
      <vt:lpstr>#include &lt;string&gt; ???</vt:lpstr>
      <vt:lpstr>練習1</vt:lpstr>
      <vt:lpstr>PowerPoint 簡報</vt:lpstr>
      <vt:lpstr>練習2</vt:lpstr>
      <vt:lpstr>PowerPoint 簡報</vt:lpstr>
      <vt:lpstr>PowerPoint 簡報</vt:lpstr>
      <vt:lpstr>補充: stringstream用途</vt:lpstr>
      <vt:lpstr>作業3說明</vt:lpstr>
      <vt:lpstr>檔案命名規則</vt:lpstr>
      <vt:lpstr>PowerPoint 簡報</vt:lpstr>
      <vt:lpstr>課堂練習</vt:lpstr>
      <vt:lpstr>PowerPoint 簡報</vt:lpstr>
      <vt:lpstr>雙指針法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120</cp:revision>
  <dcterms:created xsi:type="dcterms:W3CDTF">2022-02-28T04:09:27Z</dcterms:created>
  <dcterms:modified xsi:type="dcterms:W3CDTF">2022-05-04T09:22:05Z</dcterms:modified>
</cp:coreProperties>
</file>