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4" r:id="rId4"/>
    <p:sldId id="271" r:id="rId5"/>
    <p:sldId id="272" r:id="rId6"/>
    <p:sldId id="273" r:id="rId7"/>
    <p:sldId id="277" r:id="rId8"/>
    <p:sldId id="259" r:id="rId9"/>
    <p:sldId id="257" r:id="rId10"/>
    <p:sldId id="258" r:id="rId11"/>
    <p:sldId id="261" r:id="rId12"/>
    <p:sldId id="262" r:id="rId13"/>
    <p:sldId id="263" r:id="rId14"/>
    <p:sldId id="265" r:id="rId15"/>
    <p:sldId id="266" r:id="rId16"/>
    <p:sldId id="270" r:id="rId17"/>
    <p:sldId id="276" r:id="rId18"/>
    <p:sldId id="267" r:id="rId19"/>
    <p:sldId id="268" r:id="rId20"/>
    <p:sldId id="269" r:id="rId21"/>
    <p:sldId id="275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對等 結構式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3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巢狀 階層式 對錯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1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03/17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4B942-3AF1-45FF-BDD5-0018CE1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C92DA3-996E-428E-B2B2-93E4009A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9" y="1245231"/>
            <a:ext cx="8291803" cy="463754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436AC33-8C48-4406-9576-047A1FAD9F6E}"/>
              </a:ext>
            </a:extLst>
          </p:cNvPr>
          <p:cNvSpPr txBox="1"/>
          <p:nvPr/>
        </p:nvSpPr>
        <p:spPr>
          <a:xfrm>
            <a:off x="2282122" y="5882771"/>
            <a:ext cx="817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...</a:t>
            </a:r>
            <a:r>
              <a:rPr lang="zh-TW" altLang="en-US" sz="4800" dirty="0"/>
              <a:t>直到某數大於</a:t>
            </a:r>
            <a:r>
              <a:rPr lang="en-US" altLang="zh-TW" sz="4800" dirty="0"/>
              <a:t>...      </a:t>
            </a:r>
            <a:r>
              <a:rPr lang="zh-TW" altLang="en-US" sz="4800" dirty="0"/>
              <a:t>用小於</a:t>
            </a:r>
            <a:r>
              <a:rPr lang="en-US" altLang="zh-TW" sz="4800" dirty="0"/>
              <a:t>(&lt;)</a:t>
            </a:r>
            <a:endParaRPr lang="zh-TW" altLang="en-US" sz="48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04834FF-DE9E-4D2F-8350-17364EE20D5F}"/>
              </a:ext>
            </a:extLst>
          </p:cNvPr>
          <p:cNvSpPr/>
          <p:nvPr/>
        </p:nvSpPr>
        <p:spPr>
          <a:xfrm>
            <a:off x="7128588" y="6167535"/>
            <a:ext cx="662473" cy="325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816FF-9137-46A3-A97A-1ACA508F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AEB870-3D23-4E84-91E8-7F767FF1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4" y="1285615"/>
            <a:ext cx="8271514" cy="442471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FF367-93DC-4BC3-B848-B22617CAB8EC}"/>
              </a:ext>
            </a:extLst>
          </p:cNvPr>
          <p:cNvSpPr txBox="1"/>
          <p:nvPr/>
        </p:nvSpPr>
        <p:spPr>
          <a:xfrm>
            <a:off x="4581332" y="5799827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err="1"/>
              <a:t>cin</a:t>
            </a:r>
            <a:endParaRPr lang="zh-TW" altLang="en-US" sz="48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A49337A-D5D3-4E35-A196-330579B07DED}"/>
              </a:ext>
            </a:extLst>
          </p:cNvPr>
          <p:cNvSpPr/>
          <p:nvPr/>
        </p:nvSpPr>
        <p:spPr>
          <a:xfrm>
            <a:off x="2649894" y="6018245"/>
            <a:ext cx="1623526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C425-B60D-4FEB-BA87-4742710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練習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590A5-A08F-4D90-A87B-F0AC42C1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輸出一數，此數為</a:t>
            </a:r>
            <a:r>
              <a:rPr lang="en-US" altLang="zh-TW" sz="4400" dirty="0"/>
              <a:t>2</a:t>
            </a:r>
            <a:r>
              <a:rPr lang="zh-TW" altLang="en-US" sz="4400" dirty="0"/>
              <a:t>的次方、大於</a:t>
            </a:r>
            <a:r>
              <a:rPr lang="en-US" altLang="zh-TW" sz="4400" dirty="0"/>
              <a:t>10000</a:t>
            </a:r>
            <a:r>
              <a:rPr lang="zh-TW" altLang="en-US" sz="4400" dirty="0"/>
              <a:t>，且最接近</a:t>
            </a:r>
            <a:r>
              <a:rPr lang="en-US" altLang="zh-TW" sz="4400" dirty="0"/>
              <a:t>10000 </a:t>
            </a:r>
            <a:r>
              <a:rPr lang="zh-TW" altLang="en-US" sz="4400" dirty="0"/>
              <a:t>。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en-US" altLang="zh-TW" sz="4400" dirty="0"/>
              <a:t>Hint: </a:t>
            </a:r>
            <a:r>
              <a:rPr lang="zh-TW" altLang="en-US" sz="4400" dirty="0"/>
              <a:t>用</a:t>
            </a:r>
            <a:r>
              <a:rPr lang="en-US" altLang="zh-TW" sz="44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5641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2B630-1854-44DA-A211-698ED82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5919DD-92DC-44AF-B1C0-BB0286C73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44" y="895387"/>
            <a:ext cx="8332112" cy="506722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8A6F48-079F-4551-B2D7-DB24336B117B}"/>
              </a:ext>
            </a:extLst>
          </p:cNvPr>
          <p:cNvSpPr/>
          <p:nvPr/>
        </p:nvSpPr>
        <p:spPr>
          <a:xfrm>
            <a:off x="3941788" y="5934670"/>
            <a:ext cx="2757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16384</a:t>
            </a:r>
            <a:endParaRPr lang="zh-TW" alt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0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D4D85-D9C4-4DE5-8A82-E3CD840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613A4-19F8-4711-8E40-D2F09F05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寫一程式，讓使用者不斷輸入整數，直到輸入為負數才停止。最後輸出非負整數的總和。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E31B64-3171-4F29-B052-08E2F88E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15" y="3182447"/>
            <a:ext cx="3291106" cy="3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70C24-EA22-4A86-9B9C-647869D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0CB618-2179-4AE1-92EC-0B68277A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88" y="365125"/>
            <a:ext cx="6487624" cy="623459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F6670B-997B-4ECE-BED9-88B798DB41E5}"/>
              </a:ext>
            </a:extLst>
          </p:cNvPr>
          <p:cNvSpPr/>
          <p:nvPr/>
        </p:nvSpPr>
        <p:spPr>
          <a:xfrm>
            <a:off x="4991877" y="961053"/>
            <a:ext cx="1315616" cy="3452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=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</a:rPr>
              <a:t>1</a:t>
            </a:r>
            <a:r>
              <a:rPr lang="en-US" altLang="zh-TW" sz="4000" dirty="0">
                <a:solidFill>
                  <a:srgbClr val="FF0000"/>
                </a:solidFill>
              </a:rPr>
              <a:t>;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3626-9200-4871-B896-B2BF20D7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/>
              <a:t>break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299B6-3055-418A-90A4-EAAB0849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迴圈</a:t>
            </a:r>
            <a:r>
              <a:rPr lang="zh-TW" altLang="en-US" sz="4400" dirty="0"/>
              <a:t>遇到</a:t>
            </a:r>
            <a:r>
              <a:rPr lang="en-US" altLang="zh-TW" sz="4400" dirty="0"/>
              <a:t>break</a:t>
            </a:r>
            <a:r>
              <a:rPr lang="zh-TW" altLang="en-US" sz="4400" dirty="0"/>
              <a:t>則</a:t>
            </a:r>
            <a:r>
              <a:rPr lang="zh-TW" altLang="en-US" sz="4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中斷</a:t>
            </a:r>
            <a:r>
              <a:rPr lang="zh-TW" altLang="en-US" sz="4400" dirty="0"/>
              <a:t>，並跳出迴圈。</a:t>
            </a:r>
          </a:p>
        </p:txBody>
      </p:sp>
    </p:spTree>
    <p:extLst>
      <p:ext uri="{BB962C8B-B14F-4D97-AF65-F5344CB8AC3E}">
        <p14:creationId xmlns:p14="http://schemas.microsoft.com/office/powerpoint/2010/main" val="350201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C9697-E2CB-4574-B889-2CCAF0E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7AC398-FB0F-4E81-A2BA-736F14B93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43" y="130343"/>
            <a:ext cx="8502351" cy="6597314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5735D5F-1183-4EF6-9D23-99C522224C7B}"/>
              </a:ext>
            </a:extLst>
          </p:cNvPr>
          <p:cNvSpPr/>
          <p:nvPr/>
        </p:nvSpPr>
        <p:spPr>
          <a:xfrm>
            <a:off x="3163078" y="1156996"/>
            <a:ext cx="1642187" cy="6997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2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28104-769F-4CE2-A1A3-0C4B739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r>
              <a:rPr lang="zh-TW" altLang="en-US" sz="5400" dirty="0"/>
              <a:t>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C6543-7390-4B4C-B0CB-053A787F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寫一程式，讓使用者不斷輸入整數，直到輸入為負數才停止。最後輸出非負整數的總和。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0" indent="0">
              <a:buNone/>
            </a:pPr>
            <a:endParaRPr lang="zh-TW" altLang="en-US" sz="4800" dirty="0"/>
          </a:p>
          <a:p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1A6231-8C2B-4AB2-AB0C-95C6D1CE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1" y="3229100"/>
            <a:ext cx="3291106" cy="3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08B-7491-4A4B-86B3-C10F9150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1F9875-F73A-4B5B-9F6F-7D1D978E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6" y="365125"/>
            <a:ext cx="5679927" cy="6365125"/>
          </a:xfrm>
        </p:spPr>
      </p:pic>
    </p:spTree>
    <p:extLst>
      <p:ext uri="{BB962C8B-B14F-4D97-AF65-F5344CB8AC3E}">
        <p14:creationId xmlns:p14="http://schemas.microsoft.com/office/powerpoint/2010/main" val="10622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B0F34-F435-4FD3-A053-F398811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判斷句的執行</a:t>
            </a:r>
            <a:r>
              <a:rPr lang="en-US" altLang="zh-TW" sz="6000" dirty="0"/>
              <a:t>1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84355-5D27-43AF-A0BD-8C15745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共通特點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執行範圍為</a:t>
            </a:r>
            <a:r>
              <a:rPr lang="zh-TW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大括號</a:t>
            </a:r>
            <a:r>
              <a:rPr lang="zh-TW" altLang="en-US" sz="5400" dirty="0"/>
              <a:t>內</a:t>
            </a:r>
            <a:r>
              <a:rPr lang="en-US" altLang="zh-TW" sz="5400" dirty="0"/>
              <a:t>{</a:t>
            </a:r>
            <a:r>
              <a:rPr lang="zh-TW" altLang="en-US" sz="5400" dirty="0"/>
              <a:t> </a:t>
            </a:r>
            <a:r>
              <a:rPr lang="en-US" altLang="zh-TW" sz="5400" dirty="0"/>
              <a:t>}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判斷為</a:t>
            </a:r>
            <a:r>
              <a:rPr lang="en-US" altLang="zh-TW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</a:t>
            </a:r>
            <a:r>
              <a:rPr lang="zh-TW" altLang="en-US" sz="5400" dirty="0"/>
              <a:t>才執行</a:t>
            </a:r>
            <a:endParaRPr lang="en-US" altLang="zh-TW" sz="5400" dirty="0"/>
          </a:p>
          <a:p>
            <a:pPr lvl="1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613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87B51-9482-44D6-9822-B22B56B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continue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8104D-1274-4C41-ACE6-C39288A2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迴圈遇到</a:t>
            </a:r>
            <a:r>
              <a:rPr lang="en-US" altLang="zh-TW" sz="4000" dirty="0"/>
              <a:t>continue</a:t>
            </a:r>
            <a:r>
              <a:rPr lang="zh-TW" altLang="en-US" sz="4000" dirty="0"/>
              <a:t>則</a:t>
            </a:r>
            <a:r>
              <a:rPr lang="zh-TW" altLang="en-US" sz="4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不執行剩餘程式</a:t>
            </a:r>
            <a:r>
              <a:rPr lang="zh-TW" altLang="en-US" sz="4000" dirty="0"/>
              <a:t>，直接進入下一次。</a:t>
            </a:r>
            <a:endParaRPr lang="en-US" altLang="zh-TW" sz="4000" dirty="0"/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71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28104-769F-4CE2-A1A3-0C4B739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2</a:t>
            </a:r>
            <a:r>
              <a:rPr lang="zh-TW" altLang="en-US" sz="5400" dirty="0"/>
              <a:t>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C6543-7390-4B4C-B0CB-053A787F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寫一程式，讓使用者不斷輸入整數，直到輸入為負數才停止。最後輸出非負整數的總和，</a:t>
            </a:r>
            <a:r>
              <a:rPr lang="zh-TW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如果輸入為</a:t>
            </a:r>
            <a:r>
              <a:rPr lang="en-US" altLang="zh-TW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則不計入</a:t>
            </a:r>
            <a:r>
              <a:rPr lang="zh-TW" altLang="en-US" sz="4800" dirty="0"/>
              <a:t>。</a:t>
            </a:r>
            <a:endParaRPr lang="en-US" altLang="zh-TW" sz="4800" dirty="0"/>
          </a:p>
          <a:p>
            <a:pPr marL="0" indent="0">
              <a:buNone/>
            </a:pPr>
            <a:endParaRPr lang="en-US" altLang="zh-TW" sz="4800" dirty="0"/>
          </a:p>
          <a:p>
            <a:r>
              <a:rPr lang="zh-TW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continue</a:t>
            </a:r>
          </a:p>
          <a:p>
            <a:pPr marL="0" indent="0">
              <a:buNone/>
            </a:pPr>
            <a:endParaRPr lang="zh-TW" altLang="en-US" sz="4800" dirty="0"/>
          </a:p>
          <a:p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D6148E-4389-4598-A336-1A8ABA9B6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2"/>
          <a:stretch/>
        </p:blipFill>
        <p:spPr>
          <a:xfrm>
            <a:off x="7625711" y="3853543"/>
            <a:ext cx="3291106" cy="323560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B9BB652B-9053-4F64-B91C-048B41F2DD0C}"/>
              </a:ext>
            </a:extLst>
          </p:cNvPr>
          <p:cNvSpPr/>
          <p:nvPr/>
        </p:nvSpPr>
        <p:spPr>
          <a:xfrm rot="10800000">
            <a:off x="10482166" y="4525347"/>
            <a:ext cx="1306286" cy="494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68EA01-B003-47B9-99CC-C781607FFD38}"/>
              </a:ext>
            </a:extLst>
          </p:cNvPr>
          <p:cNvCxnSpPr/>
          <p:nvPr/>
        </p:nvCxnSpPr>
        <p:spPr>
          <a:xfrm>
            <a:off x="9190653" y="6423118"/>
            <a:ext cx="681135" cy="5561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E232790-A48E-44DF-B72F-E55A8D365F3F}"/>
              </a:ext>
            </a:extLst>
          </p:cNvPr>
          <p:cNvCxnSpPr/>
          <p:nvPr/>
        </p:nvCxnSpPr>
        <p:spPr>
          <a:xfrm flipH="1">
            <a:off x="9190653" y="6492875"/>
            <a:ext cx="681135" cy="434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28D493-5A41-4D98-9EA0-5BAF4F9F1B9E}"/>
              </a:ext>
            </a:extLst>
          </p:cNvPr>
          <p:cNvSpPr txBox="1"/>
          <p:nvPr/>
        </p:nvSpPr>
        <p:spPr>
          <a:xfrm>
            <a:off x="10195068" y="612522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7</a:t>
            </a:r>
            <a:endParaRPr lang="zh-TW" altLang="en-US" sz="6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A92CD8-54E3-4CDD-83B2-79EF37416B86}"/>
              </a:ext>
            </a:extLst>
          </p:cNvPr>
          <p:cNvCxnSpPr>
            <a:endCxn id="13" idx="1"/>
          </p:cNvCxnSpPr>
          <p:nvPr/>
        </p:nvCxnSpPr>
        <p:spPr>
          <a:xfrm flipV="1">
            <a:off x="9871788" y="6633058"/>
            <a:ext cx="323280" cy="6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7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C584-5E74-4E0D-93E4-923AE53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1120015-414D-4BFD-8830-03807145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15" y="365125"/>
            <a:ext cx="5270999" cy="6320081"/>
          </a:xfrm>
        </p:spPr>
      </p:pic>
    </p:spTree>
    <p:extLst>
      <p:ext uri="{BB962C8B-B14F-4D97-AF65-F5344CB8AC3E}">
        <p14:creationId xmlns:p14="http://schemas.microsoft.com/office/powerpoint/2010/main" val="106449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69B75-DA97-433F-B948-9C38AEDA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182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89F0C-82E9-410C-A051-4FC039D1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9445"/>
            <a:ext cx="11885169" cy="435133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猜數字</a:t>
            </a:r>
            <a:r>
              <a:rPr lang="en-US" altLang="zh-TW" sz="5400" dirty="0"/>
              <a:t>(</a:t>
            </a:r>
            <a:r>
              <a:rPr lang="zh-TW" altLang="en-US" sz="5400" dirty="0"/>
              <a:t>假設此數為</a:t>
            </a:r>
            <a:r>
              <a:rPr lang="en-US" altLang="zh-TW" sz="5400" dirty="0"/>
              <a:t>18)</a:t>
            </a:r>
            <a:r>
              <a:rPr lang="zh-TW" altLang="en-US" sz="5400" dirty="0"/>
              <a:t>。使用者有三次機會猜測</a:t>
            </a:r>
            <a:r>
              <a:rPr lang="en-US" altLang="zh-TW" sz="5400" dirty="0"/>
              <a:t>(3</a:t>
            </a:r>
            <a:r>
              <a:rPr lang="zh-TW" altLang="en-US" sz="5400" dirty="0"/>
              <a:t>次輸入機會</a:t>
            </a:r>
            <a:r>
              <a:rPr lang="en-US" altLang="zh-TW" sz="5400" dirty="0"/>
              <a:t>)</a:t>
            </a:r>
            <a:r>
              <a:rPr lang="zh-TW" altLang="en-US" sz="5400" dirty="0"/>
              <a:t>，若猜對，則輸出</a:t>
            </a:r>
            <a:r>
              <a:rPr lang="en-US" altLang="zh-TW" sz="5400" dirty="0"/>
              <a:t>”success!”</a:t>
            </a:r>
            <a:r>
              <a:rPr lang="zh-TW" altLang="en-US" sz="5400" dirty="0"/>
              <a:t>，並結束。若第</a:t>
            </a:r>
            <a:r>
              <a:rPr lang="en-US" altLang="zh-TW" sz="5400" dirty="0"/>
              <a:t>3</a:t>
            </a:r>
            <a:r>
              <a:rPr lang="zh-TW" altLang="en-US" sz="5400" dirty="0"/>
              <a:t>次仍錯，則輸出</a:t>
            </a:r>
            <a:r>
              <a:rPr lang="en-US" altLang="zh-TW" sz="5400" dirty="0"/>
              <a:t>“fail”</a:t>
            </a:r>
            <a:r>
              <a:rPr lang="zh-TW" altLang="en-US" sz="5400" dirty="0"/>
              <a:t>，並結束。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440233-818C-41D9-84F0-D8B976DE2D16}"/>
              </a:ext>
            </a:extLst>
          </p:cNvPr>
          <p:cNvSpPr txBox="1"/>
          <p:nvPr/>
        </p:nvSpPr>
        <p:spPr>
          <a:xfrm>
            <a:off x="306832" y="5508555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</a:t>
            </a:r>
            <a:r>
              <a:rPr lang="zh-TW" alt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試著先描繪程式結構，在開始寫。</a:t>
            </a:r>
          </a:p>
        </p:txBody>
      </p:sp>
    </p:spTree>
    <p:extLst>
      <p:ext uri="{BB962C8B-B14F-4D97-AF65-F5344CB8AC3E}">
        <p14:creationId xmlns:p14="http://schemas.microsoft.com/office/powerpoint/2010/main" val="323030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9678E-797B-4B6B-B697-667105E3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34C6601-DF8A-419B-86B8-3E6A6278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30" y="70991"/>
            <a:ext cx="4743186" cy="6716017"/>
          </a:xfrm>
        </p:spPr>
      </p:pic>
    </p:spTree>
    <p:extLst>
      <p:ext uri="{BB962C8B-B14F-4D97-AF65-F5344CB8AC3E}">
        <p14:creationId xmlns:p14="http://schemas.microsoft.com/office/powerpoint/2010/main" val="19622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13CA7-22A0-4389-9482-5B201E84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會輸出</a:t>
            </a:r>
            <a:r>
              <a:rPr lang="en-US" altLang="zh-TW" sz="5400" dirty="0"/>
              <a:t>bigger</a:t>
            </a:r>
            <a:r>
              <a:rPr lang="zh-TW" altLang="en-US" sz="5400" dirty="0"/>
              <a:t>嗎</a:t>
            </a:r>
            <a:r>
              <a:rPr lang="en-US" altLang="zh-TW" sz="5400" dirty="0"/>
              <a:t>?</a:t>
            </a:r>
            <a:endParaRPr lang="zh-TW" altLang="en-US" sz="5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123B07-7FC6-43CE-B5DA-71D32E16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5" y="1935447"/>
            <a:ext cx="8302989" cy="475343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7386B4-D64D-4980-AB2F-C60A49977C9D}"/>
              </a:ext>
            </a:extLst>
          </p:cNvPr>
          <p:cNvCxnSpPr/>
          <p:nvPr/>
        </p:nvCxnSpPr>
        <p:spPr>
          <a:xfrm>
            <a:off x="1446245" y="3429000"/>
            <a:ext cx="139026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BD840A-0A44-405A-A4DD-E8121A7E4E2D}"/>
              </a:ext>
            </a:extLst>
          </p:cNvPr>
          <p:cNvSpPr/>
          <p:nvPr/>
        </p:nvSpPr>
        <p:spPr>
          <a:xfrm>
            <a:off x="570338" y="2892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E57483-B152-4693-83DF-5A874D1539E3}"/>
              </a:ext>
            </a:extLst>
          </p:cNvPr>
          <p:cNvCxnSpPr>
            <a:cxnSpLocks/>
          </p:cNvCxnSpPr>
          <p:nvPr/>
        </p:nvCxnSpPr>
        <p:spPr>
          <a:xfrm>
            <a:off x="1489872" y="4122576"/>
            <a:ext cx="2270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B881359-43A2-42C2-810A-9AFCA3F77EED}"/>
              </a:ext>
            </a:extLst>
          </p:cNvPr>
          <p:cNvSpPr/>
          <p:nvPr/>
        </p:nvSpPr>
        <p:spPr>
          <a:xfrm>
            <a:off x="613965" y="3586266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32613-CB49-474F-9ACC-5C086EF4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4C37BD-B1FC-434D-BAFC-398BD3C6F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65" y="544093"/>
            <a:ext cx="3696483" cy="569935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AEE504-86AC-4A03-AA86-D5CF81919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/>
          <a:stretch/>
        </p:blipFill>
        <p:spPr>
          <a:xfrm>
            <a:off x="875840" y="544093"/>
            <a:ext cx="3817457" cy="56541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DC60EC-7A4F-4B21-A050-27EB992BC7B6}"/>
              </a:ext>
            </a:extLst>
          </p:cNvPr>
          <p:cNvSpPr/>
          <p:nvPr/>
        </p:nvSpPr>
        <p:spPr>
          <a:xfrm>
            <a:off x="5327601" y="2969459"/>
            <a:ext cx="12318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0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zh-TW" altLang="en-US" sz="8000" b="0" cap="none" spc="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4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1022-D1C9-45E9-A95E-81F468F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7F9BAD1-D47D-43E7-BDCE-8D87F44F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/>
          <a:stretch/>
        </p:blipFill>
        <p:spPr>
          <a:xfrm>
            <a:off x="4883480" y="1195496"/>
            <a:ext cx="6280136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B75B8A-E0A8-4330-B0E7-953DF0385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/>
          <a:stretch/>
        </p:blipFill>
        <p:spPr>
          <a:xfrm>
            <a:off x="875840" y="544093"/>
            <a:ext cx="3817457" cy="56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40132-BD18-4911-B7D8-B3D7D2F4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90DA31-DCC8-4259-BD1B-D424D9FE1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49316" b="47820"/>
          <a:stretch/>
        </p:blipFill>
        <p:spPr>
          <a:xfrm>
            <a:off x="5019869" y="1118086"/>
            <a:ext cx="6818584" cy="4621828"/>
          </a:xfr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BBE496-57BF-4E6F-B46B-F737D8C63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6483" cy="5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B0F34-F435-4FD3-A053-F398811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判斷句的執行</a:t>
            </a:r>
            <a:r>
              <a:rPr lang="en-US" altLang="zh-TW" sz="6000" dirty="0"/>
              <a:t>2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84355-5D27-43AF-A0BD-8C15745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共通特點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執行範圍為</a:t>
            </a:r>
            <a:r>
              <a:rPr lang="zh-TW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大括號</a:t>
            </a:r>
            <a:r>
              <a:rPr lang="zh-TW" altLang="en-US" sz="5400" dirty="0"/>
              <a:t>內</a:t>
            </a:r>
            <a:r>
              <a:rPr lang="en-US" altLang="zh-TW" sz="5400" dirty="0"/>
              <a:t>{</a:t>
            </a:r>
            <a:r>
              <a:rPr lang="zh-TW" altLang="en-US" sz="5400" dirty="0"/>
              <a:t> </a:t>
            </a:r>
            <a:r>
              <a:rPr lang="en-US" altLang="zh-TW" sz="5400" dirty="0"/>
              <a:t>}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5400" dirty="0"/>
              <a:t>判斷為</a:t>
            </a:r>
            <a:r>
              <a:rPr lang="en-US" altLang="zh-TW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true</a:t>
            </a:r>
            <a:r>
              <a:rPr lang="zh-TW" altLang="en-US" sz="5400" dirty="0"/>
              <a:t>才執行</a:t>
            </a:r>
            <a:endParaRPr lang="en-US" altLang="zh-TW" sz="5400" dirty="0"/>
          </a:p>
          <a:p>
            <a:pPr lvl="1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71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8EBA-0EC3-4ACB-8992-FB33CC45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D40EC4-334A-4069-A703-7117DEC7A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5" y="1447117"/>
            <a:ext cx="8206722" cy="4576825"/>
          </a:xfrm>
        </p:spPr>
      </p:pic>
    </p:spTree>
    <p:extLst>
      <p:ext uri="{BB962C8B-B14F-4D97-AF65-F5344CB8AC3E}">
        <p14:creationId xmlns:p14="http://schemas.microsoft.com/office/powerpoint/2010/main" val="416220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A7A19-F2C2-405B-91B2-EF826DD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95C5ED-61CC-4BDC-8248-3B4A5450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75" y="1690688"/>
            <a:ext cx="7837250" cy="4142121"/>
          </a:xfrm>
        </p:spPr>
      </p:pic>
    </p:spTree>
    <p:extLst>
      <p:ext uri="{BB962C8B-B14F-4D97-AF65-F5344CB8AC3E}">
        <p14:creationId xmlns:p14="http://schemas.microsoft.com/office/powerpoint/2010/main" val="357716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495</TotalTime>
  <Words>303</Words>
  <Application>Microsoft Office PowerPoint</Application>
  <PresentationFormat>寬螢幕</PresentationFormat>
  <Paragraphs>45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03/17 程設(一)實習課</vt:lpstr>
      <vt:lpstr>判斷句的執行1</vt:lpstr>
      <vt:lpstr>會輸出bigger嗎?</vt:lpstr>
      <vt:lpstr>PowerPoint 簡報</vt:lpstr>
      <vt:lpstr>PowerPoint 簡報</vt:lpstr>
      <vt:lpstr>PowerPoint 簡報</vt:lpstr>
      <vt:lpstr>判斷句的執行2</vt:lpstr>
      <vt:lpstr>PowerPoint 簡報</vt:lpstr>
      <vt:lpstr>PowerPoint 簡報</vt:lpstr>
      <vt:lpstr>PowerPoint 簡報</vt:lpstr>
      <vt:lpstr>PowerPoint 簡報</vt:lpstr>
      <vt:lpstr>練習1</vt:lpstr>
      <vt:lpstr>PowerPoint 簡報</vt:lpstr>
      <vt:lpstr>練習2</vt:lpstr>
      <vt:lpstr>PowerPoint 簡報</vt:lpstr>
      <vt:lpstr>break</vt:lpstr>
      <vt:lpstr>PowerPoint 簡報</vt:lpstr>
      <vt:lpstr>練習2延伸</vt:lpstr>
      <vt:lpstr>PowerPoint 簡報</vt:lpstr>
      <vt:lpstr>continue</vt:lpstr>
      <vt:lpstr>練習2延伸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59</cp:revision>
  <dcterms:created xsi:type="dcterms:W3CDTF">2022-02-28T04:09:27Z</dcterms:created>
  <dcterms:modified xsi:type="dcterms:W3CDTF">2022-03-17T04:17:54Z</dcterms:modified>
</cp:coreProperties>
</file>