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74" r:id="rId4"/>
    <p:sldId id="275" r:id="rId5"/>
    <p:sldId id="27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BB3F-C764-4640-9730-FD37579B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CEE60D-9F50-4170-870F-5E1B0533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113A8-C11F-40B9-970A-0E9D3EE4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C3DFE-1235-4F36-AA54-5C0A2E94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B83228-353B-43E4-BF96-496FD58E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CF690-EAD3-409E-846F-0F04752B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FCF564-5DFB-45E7-92AF-F6188F71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B789B7-3669-4ED3-A502-76583B91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E98E20-EA9E-416B-AE4E-F195E8B5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0F1FFB-6197-4C23-ADCD-9C9DA22E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6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95E33B-D8D0-4647-AAE1-6B4B1D31F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9A3B00-B5D2-4822-AE30-6A0FA5FC8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22AE2-5527-4E98-8B5A-116AAC52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7E850-2491-4493-936C-81CA1D78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F9A9F-A035-4F44-A94E-D5F04C96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09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C604A-1DB2-4AFC-B001-51005B59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55D35-3042-42E8-BB61-9143E3A8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F85E6-0D69-4EBB-BF54-3AEAFBA9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7F8221-E565-4F64-A2E5-8C605207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0EBDE-173B-4DC7-AB8E-BC493B39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84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76F0C-49A5-4C72-B294-B4E95092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C0B7-7347-4BE1-A48C-FF2A9547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03F232-172D-487C-8097-8A2E8A5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3E6E93-5E25-44F8-A014-B8B8EFB4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EA036-57BE-4A13-A87C-4DEC6C9F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5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BAC3A-4E48-4780-9FEB-3468460E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3CEA0-D694-4B53-A43A-618C65854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751684-8296-4042-9A5D-55BE68BE7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2CFEB9-A1B5-4355-8587-5BE97264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C8C97B-7CAD-4723-BE30-87ED1EB3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5FC12A-69D3-4254-BC85-F62D4AD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3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881C7-5959-43F4-B964-8B0F18FE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95734-D647-46FA-AE50-9EE9E789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221B30-5303-4297-9678-D8190493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0555EE-D0CD-407A-8AC7-82CC805BC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689A15-9953-4C4F-A265-056D57533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E4F0D-38CB-411D-AA8A-28905084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ABF1DC-1CA8-4A4E-A007-3D94DBB9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447BC3-4074-4C46-89FB-4010429C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1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A7B1-0B9A-4B72-963A-17E24F91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1AF75D-D751-4AB9-A267-9384A1CE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A77A7E-5153-4415-817D-5D1C5BE2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B7D946-47EC-4025-9F5C-2785CA01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14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58080D-DD7D-445A-83C0-5C2522A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2466B7-2EA4-458A-A088-0A1F4B44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8C165-F583-41E7-B7C3-34727234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5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B856-A914-4330-986F-C91AA31E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F4950-F271-4F72-B39F-EF06AB6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39FDB9-195A-42A8-AFFA-102C8CA1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5ED9F-F88E-4C0F-A76D-8F5352D3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1EB31F-0ED8-42AB-B8B1-7DA08EA2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F29651-4E7C-4F09-B3FA-38DBB57A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8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BEFF1-860C-4111-AABC-C258D436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B6D465-E87E-4E96-B8E0-7ABB19B60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94BE35-A935-4AD8-BC38-BEBE948D0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9D0CF1-B401-4865-9011-002B4F17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57C98F-0CCB-442D-BAC9-41A392E7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03EB30-F71E-45BD-B2B3-884EC51A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1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463215-034C-41D5-803B-C6369DEB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302438-8266-4CB2-A2E7-36D508A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A2A325-6C77-4534-9F4B-7E51C5CE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0C7B-B8C8-42CC-BCAA-24B16495F1D1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213A2-B394-4498-99DD-6477EA44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0AE8D-8390-4AD3-850C-56EAD7FC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15C1-DCD4-4D77-902F-F8F4A1A94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66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6A3A2AE-ACBE-40FB-BA2A-F4E14D9D76B4}"/>
              </a:ext>
            </a:extLst>
          </p:cNvPr>
          <p:cNvSpPr txBox="1">
            <a:spLocks/>
          </p:cNvSpPr>
          <p:nvPr/>
        </p:nvSpPr>
        <p:spPr>
          <a:xfrm>
            <a:off x="838200" y="2584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9600" dirty="0"/>
              <a:t>作業</a:t>
            </a:r>
            <a:r>
              <a:rPr lang="en-US" altLang="zh-TW" sz="9600" dirty="0"/>
              <a:t>1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616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8AF1F-F667-465C-A2AB-F3347D165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" y="10161"/>
            <a:ext cx="11292841" cy="451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4000" dirty="0"/>
              <a:t>題目</a:t>
            </a:r>
            <a:r>
              <a:rPr lang="en-US" altLang="zh-TW" sz="4000" dirty="0"/>
              <a:t>: </a:t>
            </a:r>
            <a:r>
              <a:rPr lang="zh-TW" altLang="en-US" sz="4000" dirty="0"/>
              <a:t>寫一程式，讓使用者輸入</a:t>
            </a:r>
            <a:r>
              <a:rPr lang="en-US" altLang="zh-TW" sz="4000" dirty="0"/>
              <a:t>3</a:t>
            </a:r>
            <a:r>
              <a:rPr lang="zh-TW" altLang="en-US" sz="4000" dirty="0"/>
              <a:t>個整數，並輸出相對應的圖形。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例如</a:t>
            </a:r>
            <a:r>
              <a:rPr lang="en-US" altLang="zh-TW" sz="4000" dirty="0"/>
              <a:t>:</a:t>
            </a: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輸入為</a:t>
            </a:r>
            <a:r>
              <a:rPr lang="en-US" altLang="zh-TW" sz="4000" dirty="0"/>
              <a:t>3</a:t>
            </a:r>
            <a:r>
              <a:rPr lang="zh-TW" altLang="en-US" sz="4000" dirty="0"/>
              <a:t>，則顯示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*</a:t>
            </a:r>
            <a:r>
              <a:rPr lang="en-US" altLang="zh-TW" sz="4000" dirty="0"/>
              <a:t>--</a:t>
            </a:r>
          </a:p>
          <a:p>
            <a:pPr marL="0" indent="0">
              <a:buNone/>
            </a:pPr>
            <a:r>
              <a:rPr lang="zh-TW" altLang="en-US" sz="4000" dirty="0"/>
              <a:t>**</a:t>
            </a:r>
            <a:r>
              <a:rPr lang="en-US" altLang="zh-TW" sz="4000" dirty="0"/>
              <a:t>-</a:t>
            </a:r>
          </a:p>
          <a:p>
            <a:pPr marL="0" indent="0">
              <a:buNone/>
            </a:pPr>
            <a:r>
              <a:rPr lang="zh-TW" altLang="en-US" sz="4000" dirty="0"/>
              <a:t>***</a:t>
            </a:r>
            <a:endParaRPr lang="en-US" altLang="zh-TW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684C13-75DD-44F0-88CB-106A665D9111}"/>
              </a:ext>
            </a:extLst>
          </p:cNvPr>
          <p:cNvSpPr txBox="1"/>
          <p:nvPr/>
        </p:nvSpPr>
        <p:spPr>
          <a:xfrm>
            <a:off x="6006830" y="2020004"/>
            <a:ext cx="41504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輸入為 </a:t>
            </a:r>
            <a:r>
              <a:rPr lang="en-US" altLang="zh-TW" sz="4000" dirty="0"/>
              <a:t>4</a:t>
            </a:r>
            <a:r>
              <a:rPr lang="zh-TW" altLang="en-US" sz="4000" dirty="0"/>
              <a:t>，則顯示</a:t>
            </a:r>
            <a:endParaRPr lang="en-US" altLang="zh-TW" sz="4000" dirty="0"/>
          </a:p>
          <a:p>
            <a:r>
              <a:rPr lang="zh-TW" altLang="en-US" sz="4000" dirty="0"/>
              <a:t>*</a:t>
            </a:r>
            <a:r>
              <a:rPr lang="en-US" altLang="zh-TW" sz="4000" dirty="0"/>
              <a:t>---</a:t>
            </a:r>
          </a:p>
          <a:p>
            <a:r>
              <a:rPr lang="zh-TW" altLang="en-US" sz="4000" dirty="0"/>
              <a:t>**</a:t>
            </a:r>
            <a:r>
              <a:rPr lang="en-US" altLang="zh-TW" sz="4000" dirty="0"/>
              <a:t>--</a:t>
            </a:r>
          </a:p>
          <a:p>
            <a:r>
              <a:rPr lang="zh-TW" altLang="en-US" sz="4000" dirty="0"/>
              <a:t>***</a:t>
            </a:r>
            <a:r>
              <a:rPr lang="en-US" altLang="zh-TW" sz="4000" dirty="0"/>
              <a:t>-</a:t>
            </a:r>
          </a:p>
          <a:p>
            <a:r>
              <a:rPr lang="zh-TW" altLang="en-US" sz="4000" dirty="0"/>
              <a:t>****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123B91-3E66-4FD8-A1BE-67D4B1CB4759}"/>
              </a:ext>
            </a:extLst>
          </p:cNvPr>
          <p:cNvSpPr/>
          <p:nvPr/>
        </p:nvSpPr>
        <p:spPr>
          <a:xfrm>
            <a:off x="96520" y="1789817"/>
            <a:ext cx="4150495" cy="3168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A138B1-2E6A-455F-B262-950EC2323A03}"/>
              </a:ext>
            </a:extLst>
          </p:cNvPr>
          <p:cNvSpPr/>
          <p:nvPr/>
        </p:nvSpPr>
        <p:spPr>
          <a:xfrm>
            <a:off x="6096000" y="1789817"/>
            <a:ext cx="4318000" cy="340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0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369950C-5DCD-425B-83E8-8AFB25E5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11" y="199281"/>
            <a:ext cx="1658795" cy="645943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B2CCC31-F6A6-4F80-961F-0597C67F2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43" y="92938"/>
            <a:ext cx="4237420" cy="66721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2E8ED96-CF27-482C-ABEE-BE3BCC713A8F}"/>
              </a:ext>
            </a:extLst>
          </p:cNvPr>
          <p:cNvSpPr txBox="1"/>
          <p:nvPr/>
        </p:nvSpPr>
        <p:spPr>
          <a:xfrm>
            <a:off x="0" y="629920"/>
            <a:ext cx="716093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需使用者輸入部分，請先印出提示輸入</a:t>
            </a:r>
            <a:endParaRPr lang="en-US" altLang="zh-TW" sz="3200" dirty="0"/>
          </a:p>
          <a:p>
            <a:r>
              <a:rPr lang="zh-TW" altLang="en-US" sz="3200" dirty="0"/>
              <a:t>文字訊息後再讓使用者輸入。</a:t>
            </a:r>
            <a:endParaRPr lang="en-US" altLang="zh-TW" sz="3200" dirty="0"/>
          </a:p>
          <a:p>
            <a:r>
              <a:rPr lang="en-US" altLang="zh-TW" sz="3200" dirty="0">
                <a:solidFill>
                  <a:srgbClr val="FF0000"/>
                </a:solidFill>
              </a:rPr>
              <a:t>3,4,5</a:t>
            </a:r>
            <a:r>
              <a:rPr lang="zh-TW" altLang="en-US" sz="3200" dirty="0">
                <a:solidFill>
                  <a:srgbClr val="FF0000"/>
                </a:solidFill>
              </a:rPr>
              <a:t>為使用者輸入。</a:t>
            </a:r>
            <a:endParaRPr lang="en-US" altLang="zh-TW" sz="3200" dirty="0"/>
          </a:p>
          <a:p>
            <a:endParaRPr lang="zh-TW" altLang="en-US" sz="3200" dirty="0"/>
          </a:p>
          <a:p>
            <a:r>
              <a:rPr lang="zh-TW" altLang="en-US" sz="3200" dirty="0"/>
              <a:t>程式執行輸出畫面舉例如右</a:t>
            </a:r>
            <a:r>
              <a:rPr lang="en-US" altLang="zh-TW" sz="3200" dirty="0"/>
              <a:t>:</a:t>
            </a:r>
            <a:endParaRPr lang="zh-TW" altLang="en-US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90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342DC-47D8-4367-ADCF-AC737EBD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算分方式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CB370-C773-41D0-88E3-7C453E38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7661" cy="4351338"/>
          </a:xfrm>
        </p:spPr>
        <p:txBody>
          <a:bodyPr>
            <a:normAutofit fontScale="92500"/>
          </a:bodyPr>
          <a:lstStyle/>
          <a:p>
            <a:r>
              <a:rPr lang="en-US" altLang="zh-TW" sz="4400" dirty="0"/>
              <a:t>3</a:t>
            </a:r>
            <a:r>
              <a:rPr lang="zh-TW" altLang="en-US" sz="4400" dirty="0"/>
              <a:t>個公開測資，</a:t>
            </a:r>
            <a:r>
              <a:rPr lang="en-US" altLang="zh-TW" sz="4400" dirty="0"/>
              <a:t>2</a:t>
            </a:r>
            <a:r>
              <a:rPr lang="zh-TW" altLang="en-US" sz="4400" dirty="0"/>
              <a:t>個隱藏測資，對一個測資</a:t>
            </a:r>
            <a:r>
              <a:rPr lang="en-US" altLang="zh-TW" sz="4400" dirty="0"/>
              <a:t>20</a:t>
            </a:r>
            <a:r>
              <a:rPr lang="zh-TW" altLang="en-US" sz="4400" dirty="0"/>
              <a:t>分</a:t>
            </a:r>
            <a:endParaRPr lang="en-US" altLang="zh-TW" sz="4400" dirty="0"/>
          </a:p>
          <a:p>
            <a:endParaRPr lang="en-US" altLang="zh-TW" sz="4400" dirty="0"/>
          </a:p>
          <a:p>
            <a:r>
              <a:rPr lang="zh-TW" altLang="en-US" sz="4400" dirty="0"/>
              <a:t>完成後上傳</a:t>
            </a:r>
            <a:r>
              <a:rPr lang="en-US" altLang="zh-TW" sz="4400" dirty="0" err="1"/>
              <a:t>cpp</a:t>
            </a:r>
            <a:r>
              <a:rPr lang="zh-TW" altLang="en-US" sz="4400" dirty="0"/>
              <a:t>檔到</a:t>
            </a:r>
            <a:r>
              <a:rPr lang="en-US" altLang="zh-TW" sz="4400" dirty="0"/>
              <a:t>portal</a:t>
            </a:r>
            <a:r>
              <a:rPr lang="zh-TW" altLang="en-US" sz="4400" dirty="0"/>
              <a:t>作業區，名稱為學號</a:t>
            </a:r>
            <a:r>
              <a:rPr lang="en-US" altLang="zh-TW" sz="4400" dirty="0"/>
              <a:t>(ex. 1091111.cpp)</a:t>
            </a:r>
          </a:p>
          <a:p>
            <a:endParaRPr lang="en-US" altLang="zh-TW" sz="4400" dirty="0"/>
          </a:p>
          <a:p>
            <a:r>
              <a:rPr lang="zh-TW" altLang="en-US" sz="4400" dirty="0"/>
              <a:t>期限一周 </a:t>
            </a:r>
            <a:r>
              <a:rPr lang="en-US" altLang="zh-TW" sz="4400" dirty="0"/>
              <a:t>(</a:t>
            </a:r>
            <a:r>
              <a:rPr lang="zh-TW" altLang="en-US" sz="4400" dirty="0"/>
              <a:t>到下次上課日</a:t>
            </a:r>
            <a:r>
              <a:rPr lang="en-US" altLang="zh-TW" sz="4400" dirty="0"/>
              <a:t>3/10 23:59)</a:t>
            </a:r>
            <a:r>
              <a:rPr lang="zh-TW" altLang="en-US" sz="4400" dirty="0"/>
              <a:t>，逾期</a:t>
            </a:r>
            <a:r>
              <a:rPr lang="en-US" altLang="zh-TW" sz="4400" dirty="0"/>
              <a:t>0</a:t>
            </a:r>
            <a:r>
              <a:rPr lang="zh-TW" altLang="en-US" sz="4400" dirty="0"/>
              <a:t>分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05490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37568-899F-48CF-95A6-5E753DCD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有任何問題皆可</a:t>
            </a:r>
            <a:r>
              <a:rPr lang="en-US" altLang="zh-TW" dirty="0"/>
              <a:t>mail</a:t>
            </a:r>
          </a:p>
          <a:p>
            <a:pPr marL="457200" lvl="1" indent="0">
              <a:buNone/>
            </a:pPr>
            <a:r>
              <a:rPr lang="en-US" altLang="zh-TW" sz="2800" dirty="0"/>
              <a:t>1091734</a:t>
            </a:r>
          </a:p>
          <a:p>
            <a:pPr marL="457200" lvl="1" indent="0">
              <a:buNone/>
            </a:pPr>
            <a:r>
              <a:rPr lang="en-US" altLang="zh-TW" sz="2800" dirty="0"/>
              <a:t>1091635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611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140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算分方式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</dc:title>
  <dc:creator>陳孟淵</dc:creator>
  <cp:lastModifiedBy>陳孟淵</cp:lastModifiedBy>
  <cp:revision>6</cp:revision>
  <dcterms:created xsi:type="dcterms:W3CDTF">2022-03-02T13:00:14Z</dcterms:created>
  <dcterms:modified xsi:type="dcterms:W3CDTF">2022-03-02T14:36:19Z</dcterms:modified>
</cp:coreProperties>
</file>