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孟淵" initials="陳孟淵" lastIdx="1" clrIdx="0">
    <p:extLst>
      <p:ext uri="{19B8F6BF-5375-455C-9EA6-DF929625EA0E}">
        <p15:presenceInfo xmlns:p15="http://schemas.microsoft.com/office/powerpoint/2012/main" userId="S-1-5-21-172770542-789004078-2937499150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26C94-271D-49A1-BABA-212293D723B7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3976-0A53-43C7-A43E-A2410759C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5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05DC2-DED1-45B9-85D7-B8F2F3816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AF49D2-3CE2-4A3C-963D-661E0B090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1EE17-CDDF-412F-8A6C-7BE6D8EE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F30DB1-5539-47AA-8EBF-EF64749B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AF6B5F-8EC2-4794-B093-9CC50BBD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2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38349-B6B8-437C-AA53-89FBE964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BE5F5A-959A-451D-BF89-091B0488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C1BA65-2D89-4D01-83BC-F45ADA9B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DAC0D-F921-4A72-8542-933E57EA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FA708E-BEFD-42AF-96E5-350533CC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36B231-819C-4DBF-AA13-238937A6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530887-B7E0-4D91-94E0-83E58892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AFCAE5-F19B-4439-83F7-997563E6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54219-9889-4055-96FD-C36307CB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BBB35-34A8-4013-862C-1CBFC3E9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39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AD3E9-F54E-4A25-A663-0398B04C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B63A2-34BD-4241-BE18-497FDE1A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A145F-F269-4E04-B1AF-D358AEE1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E9998D-C025-4926-8FFA-C1ABBF7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49943-2D1B-40FC-9F17-E8B9AABC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5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CB29E-F53E-41E0-BE60-8FEB9730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6328B5-E600-4685-88AF-8BB01E36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973E1-7674-43CB-A5CE-3744C9EE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DCC831-6F0C-4780-88AD-8D899C16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076B75-EED1-4C6A-9F47-61E80F33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87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2B9F1-C439-44FF-A5B0-C76F385E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376EB-6ED8-462C-9557-42E81D42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F8B89C-FB90-4776-8068-54B83DBD7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B9C453-D09E-4C8C-878D-FA9D00E5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2A09E7-B489-4D09-85BE-5425DD1B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6AFBD-0292-4C98-9443-CA2D97FA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9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4C2BF-B11E-4FDD-95D2-063C86AC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E57909-38F5-48FE-878E-D3A113FB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BED607-3862-4C87-804D-76CAD2DA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4ED5A3-1C28-4283-95CB-3A009592D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7FB7E2-D78A-4B9E-B945-F33E3FFF2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0EE612-EEFC-49F0-9BB7-91060501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512CCF-8360-4F37-BCF7-3825CA09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0F985A-1F9D-4507-AF5A-D8D04AB5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4B2D2-D88D-45DE-B3F7-38454A1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5709CA-6FC5-4355-8ABA-949067F2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4C0442-57E0-42D9-AFB0-FDC12F8D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588AD6-0266-492B-ACE9-58DE896F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8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081C7C-E7FA-4465-B620-61998CD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20DF27-62CC-4F48-8932-1EFF435E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67AC9B-745E-414E-92D5-63E67C3D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39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82FF2-D243-4F5A-BD47-FE8DFF5E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AC756-05CB-4135-80C1-9E07B813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65326-0566-493F-AE74-9F4784246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182BE0-4082-430F-9150-8B0FD1FD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84AFC4-B989-4850-883A-C792E00E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B29115-8611-404D-93A7-780C4526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60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135F4-B0EE-4342-BF04-9D70D061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D8EE6B-B640-4DDC-90F8-645282642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FE4A3A-796B-48BA-BB3B-4A4B5167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9AEDB2-FF5F-4A99-8277-398858CF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1A6C3F-4C3D-4D6B-A634-20294A4E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E82130-06B3-4119-BA62-E81B3FA6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89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2F2300-8B44-4DF9-B2C9-F0849915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EAF52A-35DA-4636-A5C0-D77D1D23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815D5-A8BB-4149-9AB7-C0686B7F3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F29B-51DF-41BF-B9C1-3A09295E2F91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F341F2-B2B9-4A9E-8EF5-F08A018D9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51A7FC-7749-4CEC-9954-72DC5E507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839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BF4BE-3EB6-4EE6-A43E-6F1BDE683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03/31 </a:t>
            </a:r>
            <a:r>
              <a:rPr lang="zh-TW" altLang="en-US" dirty="0"/>
              <a:t>程設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r>
              <a:rPr lang="zh-TW" altLang="en-US" dirty="0"/>
              <a:t>實習課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1A1550-882A-4777-A7E2-8F21F3649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1091734</a:t>
            </a:r>
            <a:r>
              <a:rPr lang="zh-TW" altLang="en-US" dirty="0"/>
              <a:t> 陳孟淵</a:t>
            </a:r>
            <a:endParaRPr lang="en-US" altLang="zh-TW" dirty="0"/>
          </a:p>
          <a:p>
            <a:r>
              <a:rPr lang="en-US" altLang="zh-TW" dirty="0"/>
              <a:t>1091635</a:t>
            </a:r>
            <a:r>
              <a:rPr lang="zh-TW" altLang="en-US" dirty="0"/>
              <a:t> 江佳恩</a:t>
            </a:r>
          </a:p>
        </p:txBody>
      </p:sp>
    </p:spTree>
    <p:extLst>
      <p:ext uri="{BB962C8B-B14F-4D97-AF65-F5344CB8AC3E}">
        <p14:creationId xmlns:p14="http://schemas.microsoft.com/office/powerpoint/2010/main" val="74482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0EBC9-71B2-4BDB-A608-CB078EEC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703678-B255-4234-B670-300D8DE55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0520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661</TotalTime>
  <Words>13</Words>
  <Application>Microsoft Office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03/31 程設(一)實習課</vt:lpstr>
      <vt:lpstr>檔案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03/03 程設(一)實習課</dc:title>
  <dc:creator>天 陳</dc:creator>
  <cp:lastModifiedBy>陳孟淵</cp:lastModifiedBy>
  <cp:revision>80</cp:revision>
  <dcterms:created xsi:type="dcterms:W3CDTF">2022-02-28T04:09:27Z</dcterms:created>
  <dcterms:modified xsi:type="dcterms:W3CDTF">2022-04-15T07:37:25Z</dcterms:modified>
</cp:coreProperties>
</file>