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21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22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流過熱帶森林的河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過熱帶森林的河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熱帶葉子包圍橙色花的特寫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紅眼樹蛙棲息在樹葉上的特寫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大熱帶葉子包圍橙色花的特寫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紅眼樹蛙棲息在樹葉上的特寫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流過熱帶森林的河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06/09 程設(一) 實習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06/09 程設(一) 實習課</a:t>
            </a:r>
          </a:p>
        </p:txBody>
      </p:sp>
      <p:sp>
        <p:nvSpPr>
          <p:cNvPr id="120" name="助教：1091635江佳恩、1091734陳孟淵"/>
          <p:cNvSpPr txBox="1"/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助教：1091635江佳恩、1091734陳孟淵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寫一程式，動態配置有 10 個元素的一維整數陣列，並輸入 10 個整數到此陣列中，然後輸出此陣列的元素總和。"/>
          <p:cNvSpPr txBox="1"/>
          <p:nvPr>
            <p:ph type="body" idx="1"/>
          </p:nvPr>
        </p:nvSpPr>
        <p:spPr>
          <a:xfrm>
            <a:off x="1689100" y="-770116"/>
            <a:ext cx="21005800" cy="92964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寫一程式，動態配置有 10 個元素的一維整數陣列，並輸入 10 個整數到此陣列中，然後輸出此陣列的元素總和。</a:t>
            </a:r>
          </a:p>
        </p:txBody>
      </p:sp>
      <p:sp>
        <p:nvSpPr>
          <p:cNvPr id="123" name="練習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練習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練習2</a:t>
            </a:r>
          </a:p>
        </p:txBody>
      </p:sp>
      <p:sp>
        <p:nvSpPr>
          <p:cNvPr id="126" name="寫一程式讓使用者輸入學生個數，並依序輸入第i位學生的各科成績(共三科)，計算每位學生的平均分數。(使用動態配置記憶體)"/>
          <p:cNvSpPr txBox="1"/>
          <p:nvPr>
            <p:ph type="body" idx="1"/>
          </p:nvPr>
        </p:nvSpPr>
        <p:spPr>
          <a:xfrm>
            <a:off x="1689100" y="-1178921"/>
            <a:ext cx="21005800" cy="92964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寫一程式讓使用者輸入學生個數，並依序輸入第i位學生的各科成績(共三科)，計算每位學生的平均分數。(使用動態配置記憶體)</a:t>
            </a:r>
          </a:p>
        </p:txBody>
      </p:sp>
      <p:pic>
        <p:nvPicPr>
          <p:cNvPr id="127" name="截圖 2022-06-08 下午4.58.41.png" descr="截圖 2022-06-08 下午4.5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4673" y="4640804"/>
            <a:ext cx="7914654" cy="8750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練習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練習3</a:t>
            </a:r>
          </a:p>
        </p:txBody>
      </p:sp>
      <p:sp>
        <p:nvSpPr>
          <p:cNvPr id="130" name="寫一程式，動態配置記憶體給有 3*2 的動態二維陣列 ，並將其元素的值分別設成 1, 2, 3, 4, 5, 6。"/>
          <p:cNvSpPr txBox="1"/>
          <p:nvPr>
            <p:ph type="body" idx="1"/>
          </p:nvPr>
        </p:nvSpPr>
        <p:spPr>
          <a:xfrm>
            <a:off x="1689100" y="-625832"/>
            <a:ext cx="21005800" cy="92964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寫一程式，動態配置記憶體給有 3*2 的動態二維陣列 ，並將其元素的值分別設成 1, 2, 3, 4, 5, 6。</a:t>
            </a:r>
          </a:p>
        </p:txBody>
      </p:sp>
      <p:pic>
        <p:nvPicPr>
          <p:cNvPr id="131" name="截圖 2022-06-08 下午5.02.07.png" descr="截圖 2022-06-08 下午5.0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62415" y="5256504"/>
            <a:ext cx="6684083" cy="6213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參照 (Referenc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參照 (Reference)</a:t>
            </a:r>
          </a:p>
        </p:txBody>
      </p:sp>
      <p:sp>
        <p:nvSpPr>
          <p:cNvPr id="134" name="宣告時一定要指派！！！"/>
          <p:cNvSpPr txBox="1"/>
          <p:nvPr>
            <p:ph type="body" idx="1"/>
          </p:nvPr>
        </p:nvSpPr>
        <p:spPr>
          <a:xfrm>
            <a:off x="1689100" y="-1130827"/>
            <a:ext cx="21005801" cy="92964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宣告時一定要指派！！！</a:t>
            </a:r>
          </a:p>
        </p:txBody>
      </p:sp>
      <p:pic>
        <p:nvPicPr>
          <p:cNvPr id="135" name="截圖 2022-06-08 下午9.13.35.png" descr="截圖 2022-06-08 下午9.13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5608" y="4962682"/>
            <a:ext cx="19632784" cy="5670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練習-複習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練習-複習陣列</a:t>
            </a:r>
          </a:p>
        </p:txBody>
      </p:sp>
      <p:sp>
        <p:nvSpPr>
          <p:cNvPr id="138" name="請宣告變數 x 為整數的二維陣列，並且使其起始值如下…"/>
          <p:cNvSpPr txBox="1"/>
          <p:nvPr>
            <p:ph type="body" idx="1"/>
          </p:nvPr>
        </p:nvSpPr>
        <p:spPr>
          <a:xfrm>
            <a:off x="1689100" y="2572463"/>
            <a:ext cx="21005801" cy="9296401"/>
          </a:xfrm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請宣告變數 x 為整數的二維陣列，並且使其起始值如下</a:t>
            </a:r>
          </a:p>
          <a:p>
            <a:pPr>
              <a:defRPr sz="5600"/>
            </a:pPr>
          </a:p>
          <a:p>
            <a:pPr>
              <a:defRPr sz="5600"/>
            </a:pPr>
          </a:p>
          <a:p>
            <a:pPr>
              <a:defRPr sz="5600"/>
            </a:pPr>
          </a:p>
          <a:p>
            <a:pPr>
              <a:defRPr sz="5600"/>
            </a:pPr>
          </a:p>
          <a:p>
            <a:pPr>
              <a:defRPr sz="5600"/>
            </a:pPr>
            <a:r>
              <a:t>並用double for loop 列印出陣列內容</a:t>
            </a:r>
          </a:p>
        </p:txBody>
      </p:sp>
      <p:graphicFrame>
        <p:nvGraphicFramePr>
          <p:cNvPr id="139" name="表格"/>
          <p:cNvGraphicFramePr/>
          <p:nvPr/>
        </p:nvGraphicFramePr>
        <p:xfrm>
          <a:off x="2589071" y="3915650"/>
          <a:ext cx="9579819" cy="49355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3423"/>
                <a:gridCol w="1913423"/>
                <a:gridCol w="1913423"/>
                <a:gridCol w="1913423"/>
                <a:gridCol w="1913423"/>
              </a:tblGrid>
              <a:tr h="162170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D6D6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50800">
                      <a:solidFill>
                        <a:srgbClr val="D6D6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</a:tr>
              <a:tr h="162170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D6D6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50800">
                      <a:solidFill>
                        <a:srgbClr val="D6D6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</a:tr>
              <a:tr h="16793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D6D6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50800">
                      <a:solidFill>
                        <a:srgbClr val="D6D6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複習-指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複習-指標</a:t>
            </a:r>
          </a:p>
        </p:txBody>
      </p:sp>
      <p:sp>
        <p:nvSpPr>
          <p:cNvPr id="142" name="完成下列程式碼，使得 x[1][3] = 100 ;"/>
          <p:cNvSpPr txBox="1"/>
          <p:nvPr>
            <p:ph type="body" idx="1"/>
          </p:nvPr>
        </p:nvSpPr>
        <p:spPr>
          <a:xfrm>
            <a:off x="991727" y="-938448"/>
            <a:ext cx="21005801" cy="92964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完成下列程式碼，使得 x[1][3] = 100 ;</a:t>
            </a:r>
          </a:p>
        </p:txBody>
      </p:sp>
      <p:graphicFrame>
        <p:nvGraphicFramePr>
          <p:cNvPr id="143" name="表格"/>
          <p:cNvGraphicFramePr/>
          <p:nvPr/>
        </p:nvGraphicFramePr>
        <p:xfrm>
          <a:off x="14252030" y="5983721"/>
          <a:ext cx="9579819" cy="49355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3423"/>
                <a:gridCol w="1913423"/>
                <a:gridCol w="1913423"/>
                <a:gridCol w="1913423"/>
                <a:gridCol w="1913423"/>
              </a:tblGrid>
              <a:tr h="162170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D6D6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50800">
                      <a:solidFill>
                        <a:srgbClr val="D6D6D6"/>
                      </a:solidFill>
                      <a:miter lim="400000"/>
                    </a:lnR>
                    <a:lnT w="50800">
                      <a:solidFill>
                        <a:srgbClr val="D6D6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</a:tr>
              <a:tr h="162170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D6D6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50800">
                      <a:solidFill>
                        <a:srgbClr val="D6D6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63500">
                      <a:solidFill>
                        <a:srgbClr val="D6D7D6"/>
                      </a:solidFill>
                      <a:miter lim="400000"/>
                    </a:lnB>
                  </a:tcPr>
                </a:tc>
              </a:tr>
              <a:tr h="16793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D6D6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63500">
                      <a:solidFill>
                        <a:srgbClr val="D6D7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D6D7D6"/>
                      </a:solidFill>
                      <a:miter lim="400000"/>
                    </a:lnL>
                    <a:lnR w="50800">
                      <a:solidFill>
                        <a:srgbClr val="D6D6D6"/>
                      </a:solidFill>
                      <a:miter lim="400000"/>
                    </a:lnR>
                    <a:lnT w="63500">
                      <a:solidFill>
                        <a:srgbClr val="D6D7D6"/>
                      </a:solidFill>
                      <a:miter lim="400000"/>
                    </a:lnT>
                    <a:lnB w="508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" name="1     ______ p;…"/>
          <p:cNvSpPr txBox="1"/>
          <p:nvPr/>
        </p:nvSpPr>
        <p:spPr>
          <a:xfrm>
            <a:off x="1692711" y="4665514"/>
            <a:ext cx="9251443" cy="7559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8400"/>
            </a:pPr>
            <a:r>
              <a:t>1     ______ p;</a:t>
            </a:r>
          </a:p>
          <a:p>
            <a:pPr algn="l">
              <a:lnSpc>
                <a:spcPct val="120000"/>
              </a:lnSpc>
              <a:defRPr sz="8400"/>
            </a:pPr>
            <a:r>
              <a:t>2     p = ______;</a:t>
            </a:r>
          </a:p>
          <a:p>
            <a:pPr algn="l">
              <a:lnSpc>
                <a:spcPct val="120000"/>
              </a:lnSpc>
              <a:defRPr sz="8400"/>
            </a:pPr>
            <a:r>
              <a:t>3     p += 3;</a:t>
            </a:r>
          </a:p>
          <a:p>
            <a:pPr algn="l">
              <a:lnSpc>
                <a:spcPct val="120000"/>
              </a:lnSpc>
              <a:defRPr sz="8400"/>
            </a:pPr>
            <a:r>
              <a:t>4     ______ q = &amp;p;</a:t>
            </a:r>
          </a:p>
          <a:p>
            <a:pPr algn="l">
              <a:lnSpc>
                <a:spcPct val="120000"/>
              </a:lnSpc>
              <a:defRPr sz="8400"/>
            </a:pPr>
            <a:r>
              <a:t>5     ______ = 100;</a:t>
            </a:r>
          </a:p>
        </p:txBody>
      </p:sp>
      <p:sp>
        <p:nvSpPr>
          <p:cNvPr id="145" name="線條"/>
          <p:cNvSpPr/>
          <p:nvPr/>
        </p:nvSpPr>
        <p:spPr>
          <a:xfrm flipV="1">
            <a:off x="20430467" y="8005485"/>
            <a:ext cx="879278" cy="879279"/>
          </a:xfrm>
          <a:prstGeom prst="line">
            <a:avLst/>
          </a:prstGeom>
          <a:ln w="635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" name="100"/>
          <p:cNvSpPr txBox="1"/>
          <p:nvPr/>
        </p:nvSpPr>
        <p:spPr>
          <a:xfrm>
            <a:off x="19904455" y="7564650"/>
            <a:ext cx="1215848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複習-自訂函式＆動態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複習-自訂函式＆動態配置</a:t>
            </a:r>
          </a:p>
        </p:txBody>
      </p:sp>
      <p:sp>
        <p:nvSpPr>
          <p:cNvPr id="149" name="寫一程式，動態配置有 6 個元素的一維整數陣列 ptr，元素值為1,2,3,4,5,6…"/>
          <p:cNvSpPr txBox="1"/>
          <p:nvPr>
            <p:ph type="body" idx="1"/>
          </p:nvPr>
        </p:nvSpPr>
        <p:spPr>
          <a:xfrm>
            <a:off x="1689100" y="456298"/>
            <a:ext cx="21005801" cy="9296401"/>
          </a:xfrm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寫一程式，動態配置有 6 個元素的一維整數陣列 ptr，元素值為1,2,3,4,5,6</a:t>
            </a:r>
          </a:p>
          <a:p>
            <a:pPr>
              <a:defRPr sz="5600"/>
            </a:pPr>
            <a:r>
              <a:t>print(ptr);     //宣告並定義 print() 函數，使其列印出一維陣列內容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感謝同學這學期的參與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感謝同學這學期的參與</a:t>
            </a:r>
          </a:p>
          <a:p>
            <a:pPr/>
            <a:r>
              <a:t>祝大家考試順利！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