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43486-4C6E-401A-9D5D-97453BFFDE0A}" v="31" dt="2022-03-09T15:28:57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81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56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27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97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6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26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97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71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79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6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12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21</cp:revision>
  <dcterms:created xsi:type="dcterms:W3CDTF">2022-03-09T15:25:44Z</dcterms:created>
  <dcterms:modified xsi:type="dcterms:W3CDTF">2022-03-09T15:29:26Z</dcterms:modified>
</cp:coreProperties>
</file>