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7" r:id="rId3"/>
    <p:sldId id="271" r:id="rId4"/>
    <p:sldId id="272" r:id="rId5"/>
    <p:sldId id="280" r:id="rId6"/>
    <p:sldId id="273" r:id="rId7"/>
    <p:sldId id="274" r:id="rId8"/>
    <p:sldId id="275" r:id="rId9"/>
    <p:sldId id="276" r:id="rId10"/>
    <p:sldId id="279" r:id="rId11"/>
    <p:sldId id="282" r:id="rId12"/>
    <p:sldId id="278" r:id="rId13"/>
    <p:sldId id="292" r:id="rId14"/>
    <p:sldId id="281" r:id="rId15"/>
    <p:sldId id="285" r:id="rId16"/>
    <p:sldId id="284" r:id="rId17"/>
    <p:sldId id="286" r:id="rId18"/>
    <p:sldId id="290" r:id="rId19"/>
    <p:sldId id="291" r:id="rId20"/>
    <p:sldId id="283" r:id="rId21"/>
    <p:sldId id="257" r:id="rId22"/>
    <p:sldId id="270" r:id="rId23"/>
    <p:sldId id="287" r:id="rId24"/>
    <p:sldId id="288" r:id="rId25"/>
    <p:sldId id="289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孟淵" initials="陳孟淵" lastIdx="1" clrIdx="0">
    <p:extLst>
      <p:ext uri="{19B8F6BF-5375-455C-9EA6-DF929625EA0E}">
        <p15:presenceInfo xmlns:p15="http://schemas.microsoft.com/office/powerpoint/2012/main" userId="S-1-5-21-172770542-789004078-2937499150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26C94-271D-49A1-BABA-212293D723B7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D3976-0A53-43C7-A43E-A2410759C6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25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輸出相同、比較不同，原因</a:t>
            </a:r>
            <a:r>
              <a:rPr lang="en-US" altLang="zh-TW" dirty="0"/>
              <a:t>:</a:t>
            </a:r>
            <a:r>
              <a:rPr lang="zh-TW" altLang="en-US" dirty="0"/>
              <a:t>位址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636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Win +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3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05DC2-DED1-45B9-85D7-B8F2F3816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AF49D2-3CE2-4A3C-963D-661E0B090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61EE17-CDDF-412F-8A6C-7BE6D8EE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F30DB1-5539-47AA-8EBF-EF64749B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AF6B5F-8EC2-4794-B093-9CC50BBD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2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38349-B6B8-437C-AA53-89FBE964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BE5F5A-959A-451D-BF89-091B04887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C1BA65-2D89-4D01-83BC-F45ADA9B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2DAC0D-F921-4A72-8542-933E57EA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FA708E-BEFD-42AF-96E5-350533CC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3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36B231-819C-4DBF-AA13-238937A62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530887-B7E0-4D91-94E0-83E588922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AFCAE5-F19B-4439-83F7-997563E6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54219-9889-4055-96FD-C36307CB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4BBB35-34A8-4013-862C-1CBFC3E9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39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AD3E9-F54E-4A25-A663-0398B04C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4B63A2-34BD-4241-BE18-497FDE1A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2A145F-F269-4E04-B1AF-D358AEE1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E9998D-C025-4926-8FFA-C1ABBF74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A49943-2D1B-40FC-9F17-E8B9AABC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25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CB29E-F53E-41E0-BE60-8FEB9730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6328B5-E600-4685-88AF-8BB01E36B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7973E1-7674-43CB-A5CE-3744C9EE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DCC831-6F0C-4780-88AD-8D899C16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076B75-EED1-4C6A-9F47-61E80F33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87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02B9F1-C439-44FF-A5B0-C76F385E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A376EB-6ED8-462C-9557-42E81D428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F8B89C-FB90-4776-8068-54B83DBD7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B9C453-D09E-4C8C-878D-FA9D00E5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2A09E7-B489-4D09-85BE-5425DD1B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D6AFBD-0292-4C98-9443-CA2D97FA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90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64C2BF-B11E-4FDD-95D2-063C86AC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E57909-38F5-48FE-878E-D3A113FBA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BED607-3862-4C87-804D-76CAD2DAF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4ED5A3-1C28-4283-95CB-3A009592D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7FB7E2-D78A-4B9E-B945-F33E3FFF2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0EE612-EEFC-49F0-9BB7-91060501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512CCF-8360-4F37-BCF7-3825CA09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0F985A-1F9D-4507-AF5A-D8D04AB5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9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B4B2D2-D88D-45DE-B3F7-38454A15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E5709CA-6FC5-4355-8ABA-949067F2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4C0442-57E0-42D9-AFB0-FDC12F8D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588AD6-0266-492B-ACE9-58DE896F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89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D081C7C-E7FA-4465-B620-61998CD0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20DF27-62CC-4F48-8932-1EFF435E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67AC9B-745E-414E-92D5-63E67C3D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39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782FF2-D243-4F5A-BD47-FE8DFF5E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AC756-05CB-4135-80C1-9E07B813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D65326-0566-493F-AE74-9F4784246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182BE0-4082-430F-9150-8B0FD1FD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84AFC4-B989-4850-883A-C792E00E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B29115-8611-404D-93A7-780C4526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60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5135F4-B0EE-4342-BF04-9D70D061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D8EE6B-B640-4DDC-90F8-645282642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FE4A3A-796B-48BA-BB3B-4A4B5167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9AEDB2-FF5F-4A99-8277-398858CF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1A6C3F-4C3D-4D6B-A634-20294A4E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E82130-06B3-4119-BA62-E81B3FA6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89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2F2300-8B44-4DF9-B2C9-F0849915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EAF52A-35DA-4636-A5C0-D77D1D23F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F815D5-A8BB-4149-9AB7-C0686B7F3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F29B-51DF-41BF-B9C1-3A09295E2F91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F341F2-B2B9-4A9E-8EF5-F08A018D9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51A7FC-7749-4CEC-9954-72DC5E507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839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BF4BE-3EB6-4EE6-A43E-6F1BDE683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05/05 </a:t>
            </a:r>
            <a:r>
              <a:rPr lang="zh-TW" altLang="en-US" dirty="0"/>
              <a:t>程設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r>
              <a:rPr lang="zh-TW" altLang="en-US" dirty="0"/>
              <a:t>實習課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1A1550-882A-4777-A7E2-8F21F3649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1091734</a:t>
            </a:r>
            <a:r>
              <a:rPr lang="zh-TW" altLang="en-US" dirty="0"/>
              <a:t> 陳孟淵</a:t>
            </a:r>
            <a:endParaRPr lang="en-US" altLang="zh-TW" dirty="0"/>
          </a:p>
          <a:p>
            <a:r>
              <a:rPr lang="en-US" altLang="zh-TW" dirty="0"/>
              <a:t>1091635</a:t>
            </a:r>
            <a:r>
              <a:rPr lang="zh-TW" altLang="en-US" dirty="0"/>
              <a:t> 江佳恩</a:t>
            </a:r>
          </a:p>
        </p:txBody>
      </p:sp>
    </p:spTree>
    <p:extLst>
      <p:ext uri="{BB962C8B-B14F-4D97-AF65-F5344CB8AC3E}">
        <p14:creationId xmlns:p14="http://schemas.microsoft.com/office/powerpoint/2010/main" val="74482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C727CD-D1CC-4328-B3DE-BE3078ED7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string</a:t>
            </a:r>
            <a:r>
              <a:rPr lang="zh-TW" altLang="en-US" dirty="0"/>
              <a:t>操作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0FAE6E4-E2C1-48E1-B372-C305FC2A6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38" y="2020743"/>
            <a:ext cx="9736588" cy="3866874"/>
          </a:xfrm>
        </p:spPr>
      </p:pic>
    </p:spTree>
    <p:extLst>
      <p:ext uri="{BB962C8B-B14F-4D97-AF65-F5344CB8AC3E}">
        <p14:creationId xmlns:p14="http://schemas.microsoft.com/office/powerpoint/2010/main" val="3147248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5505E-90B8-48B6-95DD-7C71BF4A8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95CC0DF-4252-4FB9-9073-75439D0D8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98" y="1451400"/>
            <a:ext cx="10660002" cy="3955199"/>
          </a:xfrm>
        </p:spPr>
      </p:pic>
    </p:spTree>
    <p:extLst>
      <p:ext uri="{BB962C8B-B14F-4D97-AF65-F5344CB8AC3E}">
        <p14:creationId xmlns:p14="http://schemas.microsoft.com/office/powerpoint/2010/main" val="2914466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2CCB7-55BE-4DD6-83BE-5D7B17F3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dirty="0"/>
              <a:t>#include &lt;string&gt; ???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E767DF-404D-44D6-A6DD-6AA1FE35E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Explain: Parts of standard library often use other parts, so &lt;string&gt; was included somehow through &lt;iostream&gt;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989524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BB9834-8325-43E6-863D-8264CC78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不定長度的輸入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CBFCBC8-1E86-4A20-BBF1-7B737EFB3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6" b="1"/>
          <a:stretch/>
        </p:blipFill>
        <p:spPr>
          <a:xfrm>
            <a:off x="1298167" y="2425958"/>
            <a:ext cx="9595665" cy="2880353"/>
          </a:xfrm>
        </p:spPr>
      </p:pic>
    </p:spTree>
    <p:extLst>
      <p:ext uri="{BB962C8B-B14F-4D97-AF65-F5344CB8AC3E}">
        <p14:creationId xmlns:p14="http://schemas.microsoft.com/office/powerpoint/2010/main" val="3013620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B7704C-3DCE-4638-8302-5B4BE748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041DC2-612A-4F63-BD41-3DA362ACE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把一字串 </a:t>
            </a:r>
            <a:r>
              <a:rPr lang="en-US" altLang="zh-TW" sz="4000" dirty="0"/>
              <a:t>”I am a </a:t>
            </a:r>
            <a:r>
              <a:rPr lang="en-US" altLang="zh-TW" sz="4000" dirty="0">
                <a:solidFill>
                  <a:srgbClr val="FFFF00"/>
                </a:solidFill>
              </a:rPr>
              <a:t>student</a:t>
            </a:r>
            <a:r>
              <a:rPr lang="en-US" altLang="zh-TW" sz="4000" dirty="0"/>
              <a:t>” </a:t>
            </a:r>
            <a:r>
              <a:rPr lang="zh-TW" altLang="en-US" sz="4000" dirty="0"/>
              <a:t>替換成 </a:t>
            </a:r>
            <a:r>
              <a:rPr lang="en-US" altLang="zh-TW" sz="4000" dirty="0"/>
              <a:t>”I am a </a:t>
            </a:r>
            <a:r>
              <a:rPr lang="en-US" altLang="zh-TW" sz="4000" dirty="0">
                <a:solidFill>
                  <a:srgbClr val="FFFF00"/>
                </a:solidFill>
              </a:rPr>
              <a:t>good guy</a:t>
            </a:r>
            <a:r>
              <a:rPr lang="en-US" altLang="zh-TW" sz="4000" dirty="0"/>
              <a:t>”</a:t>
            </a:r>
          </a:p>
          <a:p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3785841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5EE1CE-BB03-4AA2-918C-B2982961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E337903-16CB-4B47-AE82-C43C6CE61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06" y="1613077"/>
            <a:ext cx="11944388" cy="3490724"/>
          </a:xfrm>
        </p:spPr>
      </p:pic>
    </p:spTree>
    <p:extLst>
      <p:ext uri="{BB962C8B-B14F-4D97-AF65-F5344CB8AC3E}">
        <p14:creationId xmlns:p14="http://schemas.microsoft.com/office/powerpoint/2010/main" val="1610790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42E14-AD69-4027-9DD0-662B3B20A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F5C555-AFB8-4CE1-B45B-D6B54DB9E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給使用者輸入一數並用</a:t>
            </a:r>
            <a:r>
              <a:rPr lang="en-US" altLang="zh-TW" sz="4000" dirty="0"/>
              <a:t>string</a:t>
            </a:r>
            <a:r>
              <a:rPr lang="zh-TW" altLang="en-US" sz="4000" dirty="0"/>
              <a:t>儲存，最後把數字加一並輸出。</a:t>
            </a:r>
            <a:endParaRPr lang="en-US" altLang="zh-TW" sz="4000" dirty="0"/>
          </a:p>
          <a:p>
            <a:pPr marL="0" indent="0">
              <a:buNone/>
            </a:pPr>
            <a:r>
              <a:rPr lang="zh-TW" altLang="en-US" sz="4000" dirty="0"/>
              <a:t>  </a:t>
            </a:r>
            <a:r>
              <a:rPr lang="en-US" altLang="zh-TW" sz="4000" dirty="0"/>
              <a:t>(google</a:t>
            </a:r>
            <a:r>
              <a:rPr lang="zh-TW" altLang="en-US" sz="4000" dirty="0"/>
              <a:t>查 </a:t>
            </a:r>
            <a:r>
              <a:rPr lang="en-US" altLang="zh-TW" sz="4000" dirty="0"/>
              <a:t>“string to int”</a:t>
            </a:r>
            <a:r>
              <a:rPr lang="zh-TW" altLang="en-US" sz="4000" dirty="0"/>
              <a:t> 找相關函數使用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98936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48224A-D374-4FA8-BBF1-EE2B79EB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EE2D489-D692-4B91-9F21-AF81E8770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141" y="1027906"/>
            <a:ext cx="9106451" cy="5042415"/>
          </a:xfrm>
        </p:spPr>
      </p:pic>
    </p:spTree>
    <p:extLst>
      <p:ext uri="{BB962C8B-B14F-4D97-AF65-F5344CB8AC3E}">
        <p14:creationId xmlns:p14="http://schemas.microsoft.com/office/powerpoint/2010/main" val="318653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2AFC79-E6DF-484C-BEB6-A0C407A7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163925A-909F-444B-A97B-5AABD75A4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301" y="365125"/>
            <a:ext cx="7926867" cy="6334255"/>
          </a:xfrm>
        </p:spPr>
      </p:pic>
    </p:spTree>
    <p:extLst>
      <p:ext uri="{BB962C8B-B14F-4D97-AF65-F5344CB8AC3E}">
        <p14:creationId xmlns:p14="http://schemas.microsoft.com/office/powerpoint/2010/main" val="3054473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017219-837C-44F7-8F35-24E08DAE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/>
              <a:t>補充</a:t>
            </a:r>
            <a:r>
              <a:rPr lang="en-US" altLang="zh-TW" sz="4800" dirty="0"/>
              <a:t>: </a:t>
            </a:r>
            <a:r>
              <a:rPr lang="en-US" altLang="zh-TW" sz="4800" dirty="0" err="1"/>
              <a:t>stringstream</a:t>
            </a:r>
            <a:r>
              <a:rPr lang="zh-TW" altLang="en-US" sz="4800" dirty="0"/>
              <a:t>用途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EF08AE-D142-4017-9AAA-1A6B141F5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726" y="1544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Input   : A2B4D1A2</a:t>
            </a:r>
          </a:p>
          <a:p>
            <a:r>
              <a:rPr lang="en-US" altLang="zh-TW" sz="4800" dirty="0"/>
              <a:t>Output: AABBBBDAA</a:t>
            </a:r>
          </a:p>
          <a:p>
            <a:endParaRPr lang="en-US" altLang="zh-TW" sz="4800" dirty="0"/>
          </a:p>
          <a:p>
            <a:pPr marL="0" indent="0">
              <a:buNone/>
            </a:pPr>
            <a:r>
              <a:rPr lang="en-US" altLang="zh-TW" sz="4800" dirty="0"/>
              <a:t>Think: If Input = A12B10</a:t>
            </a:r>
          </a:p>
          <a:p>
            <a:endParaRPr lang="zh-TW" altLang="en-US" sz="4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F4A7E80-A306-470E-9F30-6B3CD0432E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"/>
          <a:stretch/>
        </p:blipFill>
        <p:spPr>
          <a:xfrm>
            <a:off x="6487071" y="1472733"/>
            <a:ext cx="5704930" cy="464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3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300EED-8DCB-4F70-BE03-F1BB9E44D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dirty="0"/>
              <a:t>char and string</a:t>
            </a:r>
            <a:endParaRPr lang="zh-TW" altLang="en-US" sz="60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9DEC277-66C7-4101-BCA6-E48EE716F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25" y="2622275"/>
            <a:ext cx="8441950" cy="2015039"/>
          </a:xfrm>
        </p:spPr>
      </p:pic>
    </p:spTree>
    <p:extLst>
      <p:ext uri="{BB962C8B-B14F-4D97-AF65-F5344CB8AC3E}">
        <p14:creationId xmlns:p14="http://schemas.microsoft.com/office/powerpoint/2010/main" val="3872329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3C03E-7EA2-4513-AD12-76A10AB65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63" y="23058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dirty="0"/>
              <a:t>作業</a:t>
            </a:r>
            <a:r>
              <a:rPr lang="en-US" altLang="zh-TW" sz="6600" dirty="0"/>
              <a:t>3</a:t>
            </a:r>
            <a:r>
              <a:rPr lang="zh-TW" altLang="en-US" sz="6600" dirty="0"/>
              <a:t>說明</a:t>
            </a:r>
          </a:p>
        </p:txBody>
      </p:sp>
    </p:spTree>
    <p:extLst>
      <p:ext uri="{BB962C8B-B14F-4D97-AF65-F5344CB8AC3E}">
        <p14:creationId xmlns:p14="http://schemas.microsoft.com/office/powerpoint/2010/main" val="256114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00EBC9-71B2-4BDB-A608-CB078EEC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檔案命名規則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703678-B255-4234-B670-300D8DE55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16951" cy="4351338"/>
          </a:xfrm>
        </p:spPr>
        <p:txBody>
          <a:bodyPr>
            <a:normAutofit lnSpcReduction="10000"/>
          </a:bodyPr>
          <a:lstStyle/>
          <a:p>
            <a:r>
              <a:rPr lang="zh-TW" altLang="en-US" sz="3600" dirty="0"/>
              <a:t>名稱中不可以含有</a:t>
            </a:r>
            <a:r>
              <a:rPr lang="en-US" altLang="zh-TW" sz="3600" dirty="0"/>
              <a:t>\*?</a:t>
            </a:r>
            <a:r>
              <a:rPr lang="zh-TW" altLang="en-US" sz="3600" dirty="0"/>
              <a:t>」</a:t>
            </a:r>
            <a:r>
              <a:rPr lang="en-US" altLang="zh-TW" sz="3600" dirty="0"/>
              <a:t>&lt;&gt;|</a:t>
            </a:r>
            <a:r>
              <a:rPr lang="zh-TW" altLang="en-US" sz="3600" dirty="0"/>
              <a:t>等字元</a:t>
            </a:r>
            <a:endParaRPr lang="en-US" altLang="zh-TW" sz="3600" dirty="0"/>
          </a:p>
          <a:p>
            <a:endParaRPr lang="en-US" altLang="zh-TW" sz="3600" dirty="0"/>
          </a:p>
          <a:p>
            <a:r>
              <a:rPr lang="zh-TW" altLang="en-US" sz="3600" dirty="0"/>
              <a:t>盡量不要有</a:t>
            </a:r>
            <a:r>
              <a:rPr lang="zh-TW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空格</a:t>
            </a:r>
            <a:r>
              <a:rPr lang="en-US" altLang="zh-TW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</a:t>
            </a:r>
            <a:r>
              <a:rPr lang="en-US" altLang="zh-TW" sz="3600" dirty="0">
                <a:solidFill>
                  <a:prstClr val="white"/>
                </a:solidFill>
              </a:rPr>
              <a:t>(ex. 1091234  1.cpp)</a:t>
            </a:r>
            <a:endParaRPr lang="en-US" altLang="zh-TW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altLang="zh-TW" sz="3600" dirty="0"/>
          </a:p>
          <a:p>
            <a:r>
              <a:rPr lang="zh-TW" altLang="en-US" sz="3600" dirty="0"/>
              <a:t>副檔名之前盡量不要有</a:t>
            </a:r>
            <a:r>
              <a:rPr lang="en-US" altLang="zh-TW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  <a:r>
              <a:rPr lang="zh-TW" altLang="en-US" sz="3600" dirty="0">
                <a:solidFill>
                  <a:prstClr val="white"/>
                </a:solidFill>
              </a:rPr>
              <a:t> </a:t>
            </a:r>
            <a:r>
              <a:rPr lang="en-US" altLang="zh-TW" sz="3600" dirty="0">
                <a:solidFill>
                  <a:prstClr val="white"/>
                </a:solidFill>
              </a:rPr>
              <a:t>	(ex. 1091234.test1.cpp)</a:t>
            </a:r>
            <a:endParaRPr lang="en-US" altLang="zh-TW" sz="5400" dirty="0"/>
          </a:p>
          <a:p>
            <a:endParaRPr lang="en-US" altLang="zh-TW" sz="3600" dirty="0"/>
          </a:p>
          <a:p>
            <a:r>
              <a:rPr lang="zh-TW" altLang="en-US" sz="3600" dirty="0"/>
              <a:t>檔案總管 </a:t>
            </a:r>
            <a:r>
              <a:rPr lang="en-US" altLang="zh-TW" sz="3600" dirty="0"/>
              <a:t>&gt;</a:t>
            </a:r>
            <a:r>
              <a:rPr lang="zh-TW" altLang="en-US" sz="3600" dirty="0"/>
              <a:t> 檢視 </a:t>
            </a:r>
            <a:r>
              <a:rPr lang="en-US" altLang="zh-TW" sz="3600" dirty="0"/>
              <a:t>&gt;</a:t>
            </a:r>
            <a:r>
              <a:rPr lang="zh-TW" altLang="en-US" sz="3600" dirty="0"/>
              <a:t> 顯示 </a:t>
            </a:r>
            <a:r>
              <a:rPr lang="en-US" altLang="zh-TW" sz="3600" dirty="0"/>
              <a:t>&gt; </a:t>
            </a:r>
            <a:r>
              <a:rPr lang="zh-TW" altLang="en-US" sz="3600" dirty="0"/>
              <a:t>副檔名  </a:t>
            </a:r>
            <a:r>
              <a:rPr lang="en-US" altLang="zh-TW" sz="3600" dirty="0"/>
              <a:t>(</a:t>
            </a:r>
            <a:r>
              <a:rPr lang="zh-TW" altLang="en-US" sz="3600" dirty="0"/>
              <a:t>可避免雙重副檔名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70520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CE0A19-4D38-4D5C-A8BD-71445D1E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26688E-3C43-42B2-87E8-E2C148680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/>
              <a:t>如用</a:t>
            </a:r>
            <a:r>
              <a:rPr lang="en-US" altLang="zh-TW" sz="3600" dirty="0"/>
              <a:t>visual studio</a:t>
            </a:r>
            <a:r>
              <a:rPr lang="zh-TW" altLang="en-US" sz="3600" dirty="0"/>
              <a:t>專案 </a:t>
            </a:r>
            <a:r>
              <a:rPr lang="en-US" altLang="zh-TW" sz="3600" dirty="0"/>
              <a:t>-&gt; </a:t>
            </a:r>
            <a:r>
              <a:rPr lang="zh-TW" altLang="en-US" sz="3600" dirty="0"/>
              <a:t>從專案中找出</a:t>
            </a:r>
            <a:r>
              <a:rPr lang="en-US" altLang="zh-TW" sz="3600" dirty="0"/>
              <a:t>.</a:t>
            </a:r>
            <a:r>
              <a:rPr lang="en-US" altLang="zh-TW" sz="3600" dirty="0" err="1"/>
              <a:t>cpp</a:t>
            </a:r>
            <a:r>
              <a:rPr lang="zh-TW" altLang="en-US" sz="3600" dirty="0"/>
              <a:t>上傳</a:t>
            </a:r>
          </a:p>
        </p:txBody>
      </p:sp>
    </p:spTree>
    <p:extLst>
      <p:ext uri="{BB962C8B-B14F-4D97-AF65-F5344CB8AC3E}">
        <p14:creationId xmlns:p14="http://schemas.microsoft.com/office/powerpoint/2010/main" val="4283631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F65587-EA76-4938-9AF0-F73F4ECC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4DF051B-8982-4FAC-8B1E-A32508F4B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給使用者輸入一字串，反轉後輸出。</a:t>
            </a:r>
            <a:endParaRPr lang="en-US" altLang="zh-TW" sz="4800" dirty="0"/>
          </a:p>
          <a:p>
            <a:endParaRPr lang="en-US" altLang="zh-TW" sz="4800" dirty="0"/>
          </a:p>
          <a:p>
            <a:r>
              <a:rPr lang="en-US" altLang="zh-TW" sz="4800" dirty="0"/>
              <a:t>Ex.</a:t>
            </a:r>
          </a:p>
          <a:p>
            <a:pPr lvl="1"/>
            <a:r>
              <a:rPr lang="en-US" altLang="zh-TW" sz="4800" dirty="0"/>
              <a:t>Input: </a:t>
            </a:r>
            <a:r>
              <a:rPr lang="en-US" altLang="zh-TW" sz="4800" dirty="0" err="1"/>
              <a:t>abcde</a:t>
            </a:r>
            <a:endParaRPr lang="en-US" altLang="zh-TW" sz="4800" dirty="0"/>
          </a:p>
          <a:p>
            <a:pPr lvl="1"/>
            <a:r>
              <a:rPr lang="en-US" altLang="zh-TW" sz="4800" dirty="0"/>
              <a:t>Output: </a:t>
            </a:r>
            <a:r>
              <a:rPr lang="en-US" altLang="zh-TW" sz="4800" dirty="0" err="1"/>
              <a:t>edcba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937507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6527C4-B5A4-4CF2-8951-92338B5A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33369F-C30D-42E8-85B8-285FB73B9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0B81756D-3133-4D66-9C23-2E568A6E4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84" y="439165"/>
            <a:ext cx="11283251" cy="60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76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ED96E-6700-461F-8C62-86467892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86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雙指針法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2CC3BB7-C3E0-4737-92AC-60281CDB1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7" y="1219133"/>
            <a:ext cx="11645246" cy="5358947"/>
          </a:xfrm>
        </p:spPr>
      </p:pic>
    </p:spTree>
    <p:extLst>
      <p:ext uri="{BB962C8B-B14F-4D97-AF65-F5344CB8AC3E}">
        <p14:creationId xmlns:p14="http://schemas.microsoft.com/office/powerpoint/2010/main" val="309021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42F60B-9F73-4DC4-8D31-FAAF16F0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字串陣列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B01A97B-0B10-4808-AD83-BFE100343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52" y="1985560"/>
            <a:ext cx="11843975" cy="3043639"/>
          </a:xfrm>
        </p:spPr>
      </p:pic>
    </p:spTree>
    <p:extLst>
      <p:ext uri="{BB962C8B-B14F-4D97-AF65-F5344CB8AC3E}">
        <p14:creationId xmlns:p14="http://schemas.microsoft.com/office/powerpoint/2010/main" val="140366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222733-7C4B-4B39-8880-6EC10DA0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宣告與賦值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313F2475-C3D7-4C0E-8D1D-570C8FA03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16" y="2317895"/>
            <a:ext cx="11366797" cy="3196497"/>
          </a:xfrm>
        </p:spPr>
      </p:pic>
    </p:spTree>
    <p:extLst>
      <p:ext uri="{BB962C8B-B14F-4D97-AF65-F5344CB8AC3E}">
        <p14:creationId xmlns:p14="http://schemas.microsoft.com/office/powerpoint/2010/main" val="306925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F25129-BEB7-4E1B-BF2D-AE17B2F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注意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91B47BF-ADEC-4B85-8CC6-757422BEF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6592"/>
            <a:ext cx="11137203" cy="1325563"/>
          </a:xfrm>
        </p:spPr>
      </p:pic>
    </p:spTree>
    <p:extLst>
      <p:ext uri="{BB962C8B-B14F-4D97-AF65-F5344CB8AC3E}">
        <p14:creationId xmlns:p14="http://schemas.microsoft.com/office/powerpoint/2010/main" val="298293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AC4D5-8B84-44C2-A2E9-0F4854AA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8000" dirty="0"/>
              <a:t>“\0”</a:t>
            </a:r>
            <a:endParaRPr lang="zh-TW" altLang="en-US" sz="8000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40BA8D7E-5483-437B-BB30-D8A8AC99A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8" y="1690687"/>
            <a:ext cx="11935473" cy="4262049"/>
          </a:xfrm>
        </p:spPr>
      </p:pic>
    </p:spTree>
    <p:extLst>
      <p:ext uri="{BB962C8B-B14F-4D97-AF65-F5344CB8AC3E}">
        <p14:creationId xmlns:p14="http://schemas.microsoft.com/office/powerpoint/2010/main" val="618892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71BB09-4E26-4235-AD50-30308684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87" y="3079102"/>
            <a:ext cx="11849877" cy="2743200"/>
          </a:xfrm>
        </p:spPr>
        <p:txBody>
          <a:bodyPr>
            <a:normAutofit/>
          </a:bodyPr>
          <a:lstStyle/>
          <a:p>
            <a:r>
              <a:rPr lang="zh-TW" altLang="en-US" dirty="0"/>
              <a:t>‘</a:t>
            </a:r>
            <a:r>
              <a:rPr lang="en-US" altLang="zh-TW" dirty="0"/>
              <a:t>\0’ </a:t>
            </a:r>
            <a:r>
              <a:rPr lang="zh-TW" altLang="en-US" dirty="0"/>
              <a:t>是</a:t>
            </a:r>
            <a:r>
              <a:rPr lang="zh-TW" altLang="en-US" dirty="0">
                <a:solidFill>
                  <a:srgbClr val="FFFF00"/>
                </a:solidFill>
              </a:rPr>
              <a:t>字符結束字元</a:t>
            </a:r>
            <a:r>
              <a:rPr lang="zh-TW" altLang="en-US" dirty="0"/>
              <a:t>，在</a:t>
            </a:r>
            <a:r>
              <a:rPr lang="en-US" altLang="zh-TW" dirty="0"/>
              <a:t>ASCII</a:t>
            </a:r>
            <a:r>
              <a:rPr lang="zh-TW" altLang="en-US" dirty="0"/>
              <a:t>字符集中對應空字符</a:t>
            </a:r>
            <a:r>
              <a:rPr lang="en-US" altLang="zh-TW" dirty="0"/>
              <a:t>NULL</a:t>
            </a:r>
            <a:r>
              <a:rPr lang="zh-TW" altLang="en-US" dirty="0"/>
              <a:t>，數值為</a:t>
            </a:r>
            <a:r>
              <a:rPr lang="en-US" altLang="zh-TW" dirty="0"/>
              <a:t>0</a:t>
            </a:r>
            <a:r>
              <a:rPr lang="zh-TW" altLang="en-US" dirty="0"/>
              <a:t>。其作用是識別字符串，簡化字符串處理過程。在使用過程中要為其</a:t>
            </a:r>
            <a:r>
              <a:rPr lang="zh-TW" altLang="en-US" dirty="0">
                <a:solidFill>
                  <a:srgbClr val="FFFF00"/>
                </a:solidFill>
              </a:rPr>
              <a:t>分配內存空間，但不計入字符串長度</a:t>
            </a:r>
            <a:r>
              <a:rPr lang="zh-TW" altLang="en-US" dirty="0"/>
              <a:t>。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A25B9E6-C331-4F52-9A3D-B4D1A2C80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692" y="374730"/>
            <a:ext cx="6170639" cy="2415123"/>
          </a:xfrm>
        </p:spPr>
      </p:pic>
    </p:spTree>
    <p:extLst>
      <p:ext uri="{BB962C8B-B14F-4D97-AF65-F5344CB8AC3E}">
        <p14:creationId xmlns:p14="http://schemas.microsoft.com/office/powerpoint/2010/main" val="4129688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4C5DCA-DD5A-4725-BDD8-0945EEF3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單引號與雙引號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D97EBB2-7BE8-4CC9-8B9C-EF4EBF4A9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145" y="2049165"/>
            <a:ext cx="9250026" cy="4025053"/>
          </a:xfr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C4A1C3D-A78C-4C97-96EE-8F5512ADA0E4}"/>
              </a:ext>
            </a:extLst>
          </p:cNvPr>
          <p:cNvCxnSpPr/>
          <p:nvPr/>
        </p:nvCxnSpPr>
        <p:spPr>
          <a:xfrm flipH="1">
            <a:off x="6662057" y="2696547"/>
            <a:ext cx="363894" cy="16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E852ECA-6EA1-45E9-A923-60303712C368}"/>
              </a:ext>
            </a:extLst>
          </p:cNvPr>
          <p:cNvCxnSpPr>
            <a:cxnSpLocks/>
          </p:cNvCxnSpPr>
          <p:nvPr/>
        </p:nvCxnSpPr>
        <p:spPr>
          <a:xfrm>
            <a:off x="7025951" y="2696547"/>
            <a:ext cx="0" cy="25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DF5D445-7BA5-4A23-8A62-8950EE3373B4}"/>
              </a:ext>
            </a:extLst>
          </p:cNvPr>
          <p:cNvCxnSpPr>
            <a:cxnSpLocks/>
          </p:cNvCxnSpPr>
          <p:nvPr/>
        </p:nvCxnSpPr>
        <p:spPr>
          <a:xfrm>
            <a:off x="7025951" y="2696547"/>
            <a:ext cx="615820" cy="16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DC889C76-262C-4616-AB52-760766EB507B}"/>
              </a:ext>
            </a:extLst>
          </p:cNvPr>
          <p:cNvSpPr/>
          <p:nvPr/>
        </p:nvSpPr>
        <p:spPr>
          <a:xfrm>
            <a:off x="5795550" y="1927106"/>
            <a:ext cx="279794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char</a:t>
            </a:r>
            <a:endParaRPr lang="zh-TW" alt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534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150E3F-F8E3-484B-BB99-AE3D2722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字串與陣列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0B7DFD65-8C01-4375-8240-5B339C6AC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52" y="2497220"/>
            <a:ext cx="11836496" cy="1626909"/>
          </a:xfrm>
        </p:spPr>
      </p:pic>
    </p:spTree>
    <p:extLst>
      <p:ext uri="{BB962C8B-B14F-4D97-AF65-F5344CB8AC3E}">
        <p14:creationId xmlns:p14="http://schemas.microsoft.com/office/powerpoint/2010/main" val="1983528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TM03457515[[fn=視圖]]</Template>
  <TotalTime>1116</TotalTime>
  <Words>306</Words>
  <Application>Microsoft Office PowerPoint</Application>
  <PresentationFormat>寬螢幕</PresentationFormat>
  <Paragraphs>47</Paragraphs>
  <Slides>25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新細明體</vt:lpstr>
      <vt:lpstr>Arial</vt:lpstr>
      <vt:lpstr>Calibri</vt:lpstr>
      <vt:lpstr>Calibri Light</vt:lpstr>
      <vt:lpstr>Office 佈景主題</vt:lpstr>
      <vt:lpstr>05/05 程設(一)實習課</vt:lpstr>
      <vt:lpstr>char and string</vt:lpstr>
      <vt:lpstr>字串陣列</vt:lpstr>
      <vt:lpstr>宣告與賦值</vt:lpstr>
      <vt:lpstr>注意</vt:lpstr>
      <vt:lpstr>“\0”</vt:lpstr>
      <vt:lpstr>‘\0’ 是字符結束字元，在ASCII字符集中對應空字符NULL，數值為0。其作用是識別字符串，簡化字符串處理過程。在使用過程中要為其分配內存空間，但不計入字符串長度。</vt:lpstr>
      <vt:lpstr>單引號與雙引號</vt:lpstr>
      <vt:lpstr>字串與陣列</vt:lpstr>
      <vt:lpstr>string操作</vt:lpstr>
      <vt:lpstr>PowerPoint 簡報</vt:lpstr>
      <vt:lpstr>#include &lt;string&gt; ???</vt:lpstr>
      <vt:lpstr>不定長度的輸入</vt:lpstr>
      <vt:lpstr>練習1</vt:lpstr>
      <vt:lpstr>PowerPoint 簡報</vt:lpstr>
      <vt:lpstr>練習2</vt:lpstr>
      <vt:lpstr>PowerPoint 簡報</vt:lpstr>
      <vt:lpstr>PowerPoint 簡報</vt:lpstr>
      <vt:lpstr>補充: stringstream用途</vt:lpstr>
      <vt:lpstr>作業3說明</vt:lpstr>
      <vt:lpstr>檔案命名規則</vt:lpstr>
      <vt:lpstr>PowerPoint 簡報</vt:lpstr>
      <vt:lpstr>課堂練習</vt:lpstr>
      <vt:lpstr>PowerPoint 簡報</vt:lpstr>
      <vt:lpstr>雙指針法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03/03 程設(一)實習課</dc:title>
  <dc:creator>天 陳</dc:creator>
  <cp:lastModifiedBy>陳孟淵</cp:lastModifiedBy>
  <cp:revision>121</cp:revision>
  <dcterms:created xsi:type="dcterms:W3CDTF">2022-02-28T04:09:27Z</dcterms:created>
  <dcterms:modified xsi:type="dcterms:W3CDTF">2022-05-04T12:56:13Z</dcterms:modified>
</cp:coreProperties>
</file>